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4.xml" ContentType="application/vnd.openxmlformats-officedocument.theme+xml"/>
  <Override PartName="/ppt/slideLayouts/slideLayout4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  <p:sldMasterId id="2147483708" r:id="rId5"/>
    <p:sldMasterId id="2147483720" r:id="rId6"/>
    <p:sldMasterId id="2147483729" r:id="rId7"/>
    <p:sldMasterId id="2147483745" r:id="rId8"/>
  </p:sldMasterIdLst>
  <p:notesMasterIdLst>
    <p:notesMasterId r:id="rId24"/>
  </p:notesMasterIdLst>
  <p:sldIdLst>
    <p:sldId id="310" r:id="rId9"/>
    <p:sldId id="489" r:id="rId10"/>
    <p:sldId id="315" r:id="rId11"/>
    <p:sldId id="316" r:id="rId12"/>
    <p:sldId id="313" r:id="rId13"/>
    <p:sldId id="491" r:id="rId14"/>
    <p:sldId id="494" r:id="rId15"/>
    <p:sldId id="493" r:id="rId16"/>
    <p:sldId id="492" r:id="rId17"/>
    <p:sldId id="490" r:id="rId18"/>
    <p:sldId id="496" r:id="rId19"/>
    <p:sldId id="498" r:id="rId20"/>
    <p:sldId id="488" r:id="rId21"/>
    <p:sldId id="314" r:id="rId22"/>
    <p:sldId id="497" r:id="rId23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9137"/>
    <a:srgbClr val="D5E0C4"/>
    <a:srgbClr val="0096A6"/>
    <a:srgbClr val="FFFFFF"/>
    <a:srgbClr val="661111"/>
    <a:srgbClr val="A00B0B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2AA547-CCB7-4BF4-9515-A9C1F6C49A87}" v="12" dt="2026-04-02T18:40:11.7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73" autoAdjust="0"/>
  </p:normalViewPr>
  <p:slideViewPr>
    <p:cSldViewPr snapToGrid="0">
      <p:cViewPr>
        <p:scale>
          <a:sx n="100" d="100"/>
          <a:sy n="100" d="100"/>
        </p:scale>
        <p:origin x="1104" y="1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C74ADA-BC88-41AD-BF77-1268C7C61189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EFC169-83E9-43C9-92DF-D1D91D834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559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EFC169-83E9-43C9-92DF-D1D91D834E9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3820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EFC169-83E9-43C9-92DF-D1D91D834E9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25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43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542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21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9F4CE-A76C-4374-2CC9-FE6F5CDCA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1A345D-0CD6-39E2-F810-0F759E4DC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16E56-9F23-A8AE-4358-C03CFDD81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457AF1-962F-A429-ADE2-F33219C1F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D63EC-E034-CDA0-3C18-92F2F1C2E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6977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BDC2E-D512-65AD-9E63-12781B312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A0A98-B730-E759-B8BA-77F5D09BA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F07F0C-DCD2-3C15-1DB9-1B84FD463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F8412B-32F9-5F24-09FB-2F8087CC2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04C43-8C48-93DA-80C3-BD4DBE189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4040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D7A6A-1562-978E-68FC-5514AAE56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48D07C-95D7-E65E-9930-A0232231D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87DEA0-664E-B9B8-5F68-E7A14BB1E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5D430-C734-81C5-C77D-31C8CFEE3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C5701-3F6F-957A-730B-7F6C2C6EB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532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6A8CD-2E04-8819-827B-D1840A093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FE2D7-D7DB-1B85-F96E-9D17682826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6A5696-1723-51F5-FE2B-ACB0709F20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7DAC99-A98D-82FA-1245-4B671EA98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9579C1-0D1E-F906-AEE6-955D4AB95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142005-BC1B-8092-8C36-A1450C768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513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4A78A-601A-8BA5-812F-0C6640E0E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00B228-14AD-271E-A321-41B3DCC937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314A2-857C-D93C-18C9-E280DBDA0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61B6A5-D9BA-BDD7-50D4-725E34E3A6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DDBE18-87AA-0978-BA79-146FC9AF2E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259F1D-9718-594F-429B-6EF1F9F1F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F301DB-A9B7-54DE-28F7-6686FFE18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C7C48D-76CE-8C16-34BD-F949863ED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954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C633C-2022-25B9-BD79-8C40F58A1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7C664A-F354-BB8F-1EB3-5F70330BB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9AE68D-EA0F-9D1C-6178-D3790F858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BF61F7-3D2E-E760-BADE-E21407997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8550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F029AC-C496-8872-D9B8-BEB8D4D37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ABDB83-9CE1-FCA9-4151-EF39885E6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24B112-A452-68FD-38F7-43DCAF483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4465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12324-D010-873D-135A-056A4C99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BAC5C-CBA5-59ED-976C-9062CBE5D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41E66D-F505-01B9-815E-F69386FF8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32978E-23A9-18CB-34F8-AE77F8CAB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916D37-C804-C137-B027-F2CF88448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C36C5-0C8D-3745-AA73-C5B6C72D9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634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4921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D0002-527D-71BF-56B0-10A77E21A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AD4A30-0161-2E6A-B2F3-98B591DB23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6D906F-DB42-5F93-D9A3-A85180B0F7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097CEA-8A34-3DCF-E748-7E503DD71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38358B-28A2-0F40-699F-DBB1F4235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AC1AEA-FF52-9424-0223-3B2B5077D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6780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310B1-3DAE-9DB4-3103-C25E021BA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D4606C-5D0F-0910-0065-132E1DC8B5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512363-4718-2CB3-7EFC-CC1F3CA09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53A749-124A-DD39-3E74-6AC31C97E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0BC85-EF01-3987-FD75-F529B08AC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6213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2686A6-4F00-A93D-EBBA-BE7E005902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3D9F0A-E25B-C8A7-8432-DF41ECE079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3AD6DF-F61F-883A-AF20-274821B34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043BD-4EB4-EDEB-7A6D-66A2ECEF6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8D1E0-204A-A939-CC02-D1B4B9E66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4441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gradFill>
          <a:gsLst>
            <a:gs pos="0">
              <a:schemeClr val="accent1"/>
            </a:gs>
            <a:gs pos="100000">
              <a:schemeClr val="dk1"/>
            </a:gs>
          </a:gsLst>
          <a:lin ang="0" scaled="0"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745725" y="0"/>
            <a:ext cx="4406366" cy="6858000"/>
          </a:xfrm>
          <a:custGeom>
            <a:avLst/>
            <a:gdLst/>
            <a:ahLst/>
            <a:cxnLst/>
            <a:rect l="l" t="t" r="r" b="b"/>
            <a:pathLst>
              <a:path w="6228079" h="6858000" extrusionOk="0">
                <a:moveTo>
                  <a:pt x="0" y="0"/>
                </a:moveTo>
                <a:cubicBezTo>
                  <a:pt x="1192022" y="1180275"/>
                  <a:pt x="1930400" y="2817749"/>
                  <a:pt x="1930400" y="4627690"/>
                </a:cubicBezTo>
                <a:cubicBezTo>
                  <a:pt x="1931225" y="5388331"/>
                  <a:pt x="1798574" y="6143219"/>
                  <a:pt x="1538478" y="6858000"/>
                </a:cubicBezTo>
                <a:lnTo>
                  <a:pt x="6228080" y="6858000"/>
                </a:lnTo>
                <a:lnTo>
                  <a:pt x="6228080" y="0"/>
                </a:lnTo>
                <a:close/>
              </a:path>
            </a:pathLst>
          </a:custGeom>
          <a:gradFill>
            <a:gsLst>
              <a:gs pos="0">
                <a:schemeClr val="accent2"/>
              </a:gs>
              <a:gs pos="72000">
                <a:schemeClr val="accent3"/>
              </a:gs>
              <a:gs pos="100000">
                <a:schemeClr val="accent3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4907911" y="0"/>
            <a:ext cx="4243868" cy="6858000"/>
          </a:xfrm>
          <a:custGeom>
            <a:avLst/>
            <a:gdLst/>
            <a:ahLst/>
            <a:cxnLst/>
            <a:rect l="l" t="t" r="r" b="b"/>
            <a:pathLst>
              <a:path w="5998400" h="6858000" extrusionOk="0">
                <a:moveTo>
                  <a:pt x="2752407" y="0"/>
                </a:moveTo>
                <a:cubicBezTo>
                  <a:pt x="2856294" y="466997"/>
                  <a:pt x="2908554" y="943991"/>
                  <a:pt x="2908300" y="1422400"/>
                </a:cubicBezTo>
                <a:cubicBezTo>
                  <a:pt x="2908300" y="3686239"/>
                  <a:pt x="1753171" y="5680139"/>
                  <a:pt x="0" y="6847206"/>
                </a:cubicBezTo>
                <a:lnTo>
                  <a:pt x="0" y="6858000"/>
                </a:lnTo>
                <a:lnTo>
                  <a:pt x="5998401" y="6858000"/>
                </a:lnTo>
                <a:lnTo>
                  <a:pt x="5998401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012" scaled="0"/>
          </a:gradFill>
          <a:ln>
            <a:noFill/>
          </a:ln>
          <a:effectLst>
            <a:outerShdw blurRad="571500" dist="19050" dir="10800000" algn="bl" rotWithShape="0">
              <a:schemeClr val="dk1">
                <a:alpha val="35000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6451123" y="4"/>
            <a:ext cx="2697686" cy="4807839"/>
          </a:xfrm>
          <a:custGeom>
            <a:avLst/>
            <a:gdLst/>
            <a:ahLst/>
            <a:cxnLst/>
            <a:rect l="l" t="t" r="r" b="b"/>
            <a:pathLst>
              <a:path w="3812984" h="4807839" extrusionOk="0">
                <a:moveTo>
                  <a:pt x="3812984" y="4807839"/>
                </a:moveTo>
                <a:lnTo>
                  <a:pt x="3812984" y="0"/>
                </a:lnTo>
                <a:lnTo>
                  <a:pt x="0" y="0"/>
                </a:lnTo>
                <a:cubicBezTo>
                  <a:pt x="1961959" y="853313"/>
                  <a:pt x="3421634" y="2644648"/>
                  <a:pt x="3812984" y="4807839"/>
                </a:cubicBezTo>
                <a:close/>
              </a:path>
            </a:pathLst>
          </a:custGeom>
          <a:gradFill>
            <a:gsLst>
              <a:gs pos="0">
                <a:schemeClr val="accent4"/>
              </a:gs>
              <a:gs pos="100000">
                <a:schemeClr val="accent5"/>
              </a:gs>
            </a:gsLst>
            <a:lin ang="5400012" scaled="0"/>
          </a:gradFill>
          <a:ln>
            <a:noFill/>
          </a:ln>
          <a:effectLst>
            <a:outerShdw blurRad="571500" dist="19050" dir="10800000" algn="bl" rotWithShape="0">
              <a:schemeClr val="dk1">
                <a:alpha val="30000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779100" y="2655767"/>
            <a:ext cx="5577600" cy="1546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421858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/>
          <p:nvPr/>
        </p:nvSpPr>
        <p:spPr>
          <a:xfrm>
            <a:off x="7217006" y="0"/>
            <a:ext cx="1927002" cy="6858000"/>
          </a:xfrm>
          <a:custGeom>
            <a:avLst/>
            <a:gdLst/>
            <a:ahLst/>
            <a:cxnLst/>
            <a:rect l="l" t="t" r="r" b="b"/>
            <a:pathLst>
              <a:path w="2569336" h="6858000" extrusionOk="0">
                <a:moveTo>
                  <a:pt x="1256538" y="0"/>
                </a:moveTo>
                <a:cubicBezTo>
                  <a:pt x="1569466" y="775024"/>
                  <a:pt x="1729804" y="1603165"/>
                  <a:pt x="1728788" y="2438972"/>
                </a:cubicBezTo>
                <a:cubicBezTo>
                  <a:pt x="1728788" y="4144582"/>
                  <a:pt x="1073023" y="5696966"/>
                  <a:pt x="0" y="6858000"/>
                </a:cubicBezTo>
                <a:lnTo>
                  <a:pt x="2569337" y="6858000"/>
                </a:lnTo>
                <a:lnTo>
                  <a:pt x="2569337" y="0"/>
                </a:lnTo>
                <a:close/>
              </a:path>
            </a:pathLst>
          </a:custGeom>
          <a:gradFill>
            <a:gsLst>
              <a:gs pos="0">
                <a:schemeClr val="accent2"/>
              </a:gs>
              <a:gs pos="72000">
                <a:schemeClr val="accent3"/>
              </a:gs>
              <a:gs pos="100000">
                <a:schemeClr val="accent3"/>
              </a:gs>
            </a:gsLst>
            <a:lin ang="5400012" scaled="0"/>
          </a:gradFill>
          <a:ln>
            <a:noFill/>
          </a:ln>
          <a:effectLst>
            <a:outerShdw blurRad="214313" algn="bl" rotWithShape="0">
              <a:schemeClr val="dk1">
                <a:alpha val="25000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5"/>
          <p:cNvSpPr/>
          <p:nvPr/>
        </p:nvSpPr>
        <p:spPr>
          <a:xfrm>
            <a:off x="7366597" y="0"/>
            <a:ext cx="1777412" cy="6858000"/>
          </a:xfrm>
          <a:custGeom>
            <a:avLst/>
            <a:gdLst/>
            <a:ahLst/>
            <a:cxnLst/>
            <a:rect l="l" t="t" r="r" b="b"/>
            <a:pathLst>
              <a:path w="2369883" h="6858000" extrusionOk="0">
                <a:moveTo>
                  <a:pt x="0" y="0"/>
                </a:moveTo>
                <a:cubicBezTo>
                  <a:pt x="1144905" y="1173671"/>
                  <a:pt x="1850327" y="2777998"/>
                  <a:pt x="1850327" y="4547172"/>
                </a:cubicBezTo>
                <a:cubicBezTo>
                  <a:pt x="1851215" y="5336680"/>
                  <a:pt x="1708277" y="6119749"/>
                  <a:pt x="1428432" y="6858000"/>
                </a:cubicBezTo>
                <a:lnTo>
                  <a:pt x="2369883" y="6858000"/>
                </a:lnTo>
                <a:lnTo>
                  <a:pt x="2369883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012" scaled="0"/>
          </a:gradFill>
          <a:ln>
            <a:noFill/>
          </a:ln>
          <a:effectLst>
            <a:outerShdw blurRad="214313" algn="bl" rotWithShape="0">
              <a:schemeClr val="dk1">
                <a:alpha val="35000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5"/>
          <p:cNvSpPr/>
          <p:nvPr/>
        </p:nvSpPr>
        <p:spPr>
          <a:xfrm>
            <a:off x="7765455" y="1"/>
            <a:ext cx="1378552" cy="1858772"/>
          </a:xfrm>
          <a:custGeom>
            <a:avLst/>
            <a:gdLst/>
            <a:ahLst/>
            <a:cxnLst/>
            <a:rect l="l" t="t" r="r" b="b"/>
            <a:pathLst>
              <a:path w="1838070" h="1858772" extrusionOk="0">
                <a:moveTo>
                  <a:pt x="1838071" y="1858772"/>
                </a:moveTo>
                <a:lnTo>
                  <a:pt x="1838071" y="0"/>
                </a:lnTo>
                <a:lnTo>
                  <a:pt x="0" y="0"/>
                </a:lnTo>
                <a:cubicBezTo>
                  <a:pt x="731393" y="489734"/>
                  <a:pt x="1356551" y="1121924"/>
                  <a:pt x="1838071" y="1858772"/>
                </a:cubicBezTo>
                <a:close/>
              </a:path>
            </a:pathLst>
          </a:custGeom>
          <a:gradFill>
            <a:gsLst>
              <a:gs pos="0">
                <a:schemeClr val="accent4"/>
              </a:gs>
              <a:gs pos="100000">
                <a:schemeClr val="accent5"/>
              </a:gs>
            </a:gsLst>
            <a:lin ang="5400012" scaled="0"/>
          </a:gradFill>
          <a:ln>
            <a:noFill/>
          </a:ln>
          <a:effectLst>
            <a:outerShdw blurRad="214313" algn="bl" rotWithShape="0">
              <a:schemeClr val="dk1">
                <a:alpha val="30000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779100" y="1114667"/>
            <a:ext cx="6962100" cy="528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779100" y="1989900"/>
            <a:ext cx="6962100" cy="3860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78" lvl="0" indent="-380981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355" lvl="1" indent="-380981" rtl="0">
              <a:spcBef>
                <a:spcPts val="800"/>
              </a:spcBef>
              <a:spcAft>
                <a:spcPts val="0"/>
              </a:spcAft>
              <a:buSzPts val="2400"/>
              <a:buChar char="○"/>
              <a:defRPr/>
            </a:lvl2pPr>
            <a:lvl3pPr marL="1371532" lvl="2" indent="-380981" rtl="0">
              <a:spcBef>
                <a:spcPts val="800"/>
              </a:spcBef>
              <a:spcAft>
                <a:spcPts val="0"/>
              </a:spcAft>
              <a:buSzPts val="2400"/>
              <a:buChar char="■"/>
              <a:defRPr/>
            </a:lvl3pPr>
            <a:lvl4pPr marL="1828709" lvl="3" indent="-380981" rtl="0">
              <a:spcBef>
                <a:spcPts val="800"/>
              </a:spcBef>
              <a:spcAft>
                <a:spcPts val="0"/>
              </a:spcAft>
              <a:buSzPts val="2400"/>
              <a:buChar char="●"/>
              <a:defRPr/>
            </a:lvl4pPr>
            <a:lvl5pPr marL="2285886" lvl="4" indent="-380981" rtl="0">
              <a:spcBef>
                <a:spcPts val="800"/>
              </a:spcBef>
              <a:spcAft>
                <a:spcPts val="0"/>
              </a:spcAft>
              <a:buSzPts val="2400"/>
              <a:buChar char="○"/>
              <a:defRPr/>
            </a:lvl5pPr>
            <a:lvl6pPr marL="2743064" lvl="5" indent="-380981" rtl="0">
              <a:spcBef>
                <a:spcPts val="800"/>
              </a:spcBef>
              <a:spcAft>
                <a:spcPts val="0"/>
              </a:spcAft>
              <a:buSzPts val="2400"/>
              <a:buChar char="■"/>
              <a:defRPr/>
            </a:lvl6pPr>
            <a:lvl7pPr marL="3200240" lvl="6" indent="-380981" rtl="0">
              <a:spcBef>
                <a:spcPts val="800"/>
              </a:spcBef>
              <a:spcAft>
                <a:spcPts val="0"/>
              </a:spcAft>
              <a:buSzPts val="2400"/>
              <a:buChar char="●"/>
              <a:defRPr/>
            </a:lvl7pPr>
            <a:lvl8pPr marL="3657418" lvl="7" indent="-380981" rtl="0">
              <a:spcBef>
                <a:spcPts val="800"/>
              </a:spcBef>
              <a:spcAft>
                <a:spcPts val="0"/>
              </a:spcAft>
              <a:buSzPts val="2400"/>
              <a:buChar char="○"/>
              <a:defRPr/>
            </a:lvl8pPr>
            <a:lvl9pPr marL="4114595" lvl="8" indent="-380981" rtl="0">
              <a:spcBef>
                <a:spcPts val="800"/>
              </a:spcBef>
              <a:spcAft>
                <a:spcPts val="80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8480584" y="6333135"/>
            <a:ext cx="548700" cy="524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259704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/>
          <p:nvPr/>
        </p:nvSpPr>
        <p:spPr>
          <a:xfrm>
            <a:off x="7217006" y="0"/>
            <a:ext cx="1927002" cy="6858000"/>
          </a:xfrm>
          <a:custGeom>
            <a:avLst/>
            <a:gdLst/>
            <a:ahLst/>
            <a:cxnLst/>
            <a:rect l="l" t="t" r="r" b="b"/>
            <a:pathLst>
              <a:path w="2569336" h="6858000" extrusionOk="0">
                <a:moveTo>
                  <a:pt x="1256538" y="0"/>
                </a:moveTo>
                <a:cubicBezTo>
                  <a:pt x="1569466" y="775024"/>
                  <a:pt x="1729804" y="1603165"/>
                  <a:pt x="1728788" y="2438972"/>
                </a:cubicBezTo>
                <a:cubicBezTo>
                  <a:pt x="1728788" y="4144582"/>
                  <a:pt x="1073023" y="5696966"/>
                  <a:pt x="0" y="6858000"/>
                </a:cubicBezTo>
                <a:lnTo>
                  <a:pt x="2569337" y="6858000"/>
                </a:lnTo>
                <a:lnTo>
                  <a:pt x="2569337" y="0"/>
                </a:lnTo>
                <a:close/>
              </a:path>
            </a:pathLst>
          </a:custGeom>
          <a:gradFill>
            <a:gsLst>
              <a:gs pos="0">
                <a:schemeClr val="accent2"/>
              </a:gs>
              <a:gs pos="72000">
                <a:schemeClr val="accent3"/>
              </a:gs>
              <a:gs pos="100000">
                <a:schemeClr val="accent3"/>
              </a:gs>
            </a:gsLst>
            <a:lin ang="5400012" scaled="0"/>
          </a:gradFill>
          <a:ln>
            <a:noFill/>
          </a:ln>
          <a:effectLst>
            <a:outerShdw blurRad="214313" algn="bl" rotWithShape="0">
              <a:schemeClr val="dk1">
                <a:alpha val="25000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6"/>
          <p:cNvSpPr/>
          <p:nvPr/>
        </p:nvSpPr>
        <p:spPr>
          <a:xfrm>
            <a:off x="7366597" y="0"/>
            <a:ext cx="1777412" cy="6858000"/>
          </a:xfrm>
          <a:custGeom>
            <a:avLst/>
            <a:gdLst/>
            <a:ahLst/>
            <a:cxnLst/>
            <a:rect l="l" t="t" r="r" b="b"/>
            <a:pathLst>
              <a:path w="2369883" h="6858000" extrusionOk="0">
                <a:moveTo>
                  <a:pt x="0" y="0"/>
                </a:moveTo>
                <a:cubicBezTo>
                  <a:pt x="1144905" y="1173671"/>
                  <a:pt x="1850327" y="2777998"/>
                  <a:pt x="1850327" y="4547172"/>
                </a:cubicBezTo>
                <a:cubicBezTo>
                  <a:pt x="1851215" y="5336680"/>
                  <a:pt x="1708277" y="6119749"/>
                  <a:pt x="1428432" y="6858000"/>
                </a:cubicBezTo>
                <a:lnTo>
                  <a:pt x="2369883" y="6858000"/>
                </a:lnTo>
                <a:lnTo>
                  <a:pt x="2369883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012" scaled="0"/>
          </a:gradFill>
          <a:ln>
            <a:noFill/>
          </a:ln>
          <a:effectLst>
            <a:outerShdw blurRad="214313" algn="bl" rotWithShape="0">
              <a:schemeClr val="dk1">
                <a:alpha val="35000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6"/>
          <p:cNvSpPr/>
          <p:nvPr/>
        </p:nvSpPr>
        <p:spPr>
          <a:xfrm>
            <a:off x="7765455" y="1"/>
            <a:ext cx="1378552" cy="1858772"/>
          </a:xfrm>
          <a:custGeom>
            <a:avLst/>
            <a:gdLst/>
            <a:ahLst/>
            <a:cxnLst/>
            <a:rect l="l" t="t" r="r" b="b"/>
            <a:pathLst>
              <a:path w="1838070" h="1858772" extrusionOk="0">
                <a:moveTo>
                  <a:pt x="1838071" y="1858772"/>
                </a:moveTo>
                <a:lnTo>
                  <a:pt x="1838071" y="0"/>
                </a:lnTo>
                <a:lnTo>
                  <a:pt x="0" y="0"/>
                </a:lnTo>
                <a:cubicBezTo>
                  <a:pt x="731393" y="489734"/>
                  <a:pt x="1356551" y="1121924"/>
                  <a:pt x="1838071" y="1858772"/>
                </a:cubicBezTo>
                <a:close/>
              </a:path>
            </a:pathLst>
          </a:custGeom>
          <a:gradFill>
            <a:gsLst>
              <a:gs pos="0">
                <a:schemeClr val="accent4"/>
              </a:gs>
              <a:gs pos="100000">
                <a:schemeClr val="accent5"/>
              </a:gs>
            </a:gsLst>
            <a:lin ang="5400012" scaled="0"/>
          </a:gradFill>
          <a:ln>
            <a:noFill/>
          </a:ln>
          <a:effectLst>
            <a:outerShdw blurRad="214313" algn="bl" rotWithShape="0">
              <a:schemeClr val="dk1">
                <a:alpha val="30000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779100" y="1114667"/>
            <a:ext cx="6962100" cy="528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779100" y="1989900"/>
            <a:ext cx="3252900" cy="389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78" lvl="0" indent="-355582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marL="914355" lvl="1" indent="-355582" rtl="0">
              <a:spcBef>
                <a:spcPts val="80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532" lvl="2" indent="-355582" rtl="0">
              <a:spcBef>
                <a:spcPts val="80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709" lvl="3" indent="-355582" rtl="0">
              <a:spcBef>
                <a:spcPts val="8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5886" lvl="4" indent="-355582" rtl="0">
              <a:spcBef>
                <a:spcPts val="80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064" lvl="5" indent="-355582" rtl="0">
              <a:spcBef>
                <a:spcPts val="80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240" lvl="6" indent="-355582" rtl="0">
              <a:spcBef>
                <a:spcPts val="80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418" lvl="7" indent="-355582" rtl="0">
              <a:spcBef>
                <a:spcPts val="80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595" lvl="8" indent="-355582" rtl="0">
              <a:spcBef>
                <a:spcPts val="800"/>
              </a:spcBef>
              <a:spcAft>
                <a:spcPts val="80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488203" y="1989900"/>
            <a:ext cx="3252900" cy="389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78" lvl="0" indent="-355582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marL="914355" lvl="1" indent="-355582" rtl="0">
              <a:spcBef>
                <a:spcPts val="80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532" lvl="2" indent="-355582" rtl="0">
              <a:spcBef>
                <a:spcPts val="80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709" lvl="3" indent="-355582" rtl="0">
              <a:spcBef>
                <a:spcPts val="8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5886" lvl="4" indent="-355582" rtl="0">
              <a:spcBef>
                <a:spcPts val="80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064" lvl="5" indent="-355582" rtl="0">
              <a:spcBef>
                <a:spcPts val="80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240" lvl="6" indent="-355582" rtl="0">
              <a:spcBef>
                <a:spcPts val="80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418" lvl="7" indent="-355582" rtl="0">
              <a:spcBef>
                <a:spcPts val="80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595" lvl="8" indent="-355582" rtl="0">
              <a:spcBef>
                <a:spcPts val="800"/>
              </a:spcBef>
              <a:spcAft>
                <a:spcPts val="80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480584" y="6333135"/>
            <a:ext cx="548700" cy="524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318836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/>
          <p:nvPr/>
        </p:nvSpPr>
        <p:spPr>
          <a:xfrm>
            <a:off x="7217006" y="0"/>
            <a:ext cx="1927002" cy="6858000"/>
          </a:xfrm>
          <a:custGeom>
            <a:avLst/>
            <a:gdLst/>
            <a:ahLst/>
            <a:cxnLst/>
            <a:rect l="l" t="t" r="r" b="b"/>
            <a:pathLst>
              <a:path w="2569336" h="6858000" extrusionOk="0">
                <a:moveTo>
                  <a:pt x="1256538" y="0"/>
                </a:moveTo>
                <a:cubicBezTo>
                  <a:pt x="1569466" y="775024"/>
                  <a:pt x="1729804" y="1603165"/>
                  <a:pt x="1728788" y="2438972"/>
                </a:cubicBezTo>
                <a:cubicBezTo>
                  <a:pt x="1728788" y="4144582"/>
                  <a:pt x="1073023" y="5696966"/>
                  <a:pt x="0" y="6858000"/>
                </a:cubicBezTo>
                <a:lnTo>
                  <a:pt x="2569337" y="6858000"/>
                </a:lnTo>
                <a:lnTo>
                  <a:pt x="2569337" y="0"/>
                </a:lnTo>
                <a:close/>
              </a:path>
            </a:pathLst>
          </a:custGeom>
          <a:gradFill>
            <a:gsLst>
              <a:gs pos="0">
                <a:schemeClr val="accent2"/>
              </a:gs>
              <a:gs pos="72000">
                <a:schemeClr val="accent3"/>
              </a:gs>
              <a:gs pos="100000">
                <a:schemeClr val="accent3"/>
              </a:gs>
            </a:gsLst>
            <a:lin ang="5400012" scaled="0"/>
          </a:gradFill>
          <a:ln>
            <a:noFill/>
          </a:ln>
          <a:effectLst>
            <a:outerShdw blurRad="214313" algn="bl" rotWithShape="0">
              <a:schemeClr val="dk1">
                <a:alpha val="25000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7"/>
          <p:cNvSpPr/>
          <p:nvPr/>
        </p:nvSpPr>
        <p:spPr>
          <a:xfrm>
            <a:off x="7366597" y="0"/>
            <a:ext cx="1777412" cy="6858000"/>
          </a:xfrm>
          <a:custGeom>
            <a:avLst/>
            <a:gdLst/>
            <a:ahLst/>
            <a:cxnLst/>
            <a:rect l="l" t="t" r="r" b="b"/>
            <a:pathLst>
              <a:path w="2369883" h="6858000" extrusionOk="0">
                <a:moveTo>
                  <a:pt x="0" y="0"/>
                </a:moveTo>
                <a:cubicBezTo>
                  <a:pt x="1144905" y="1173671"/>
                  <a:pt x="1850327" y="2777998"/>
                  <a:pt x="1850327" y="4547172"/>
                </a:cubicBezTo>
                <a:cubicBezTo>
                  <a:pt x="1851215" y="5336680"/>
                  <a:pt x="1708277" y="6119749"/>
                  <a:pt x="1428432" y="6858000"/>
                </a:cubicBezTo>
                <a:lnTo>
                  <a:pt x="2369883" y="6858000"/>
                </a:lnTo>
                <a:lnTo>
                  <a:pt x="2369883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012" scaled="0"/>
          </a:gradFill>
          <a:ln>
            <a:noFill/>
          </a:ln>
          <a:effectLst>
            <a:outerShdw blurRad="214313" algn="bl" rotWithShape="0">
              <a:schemeClr val="dk1">
                <a:alpha val="35000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7"/>
          <p:cNvSpPr/>
          <p:nvPr/>
        </p:nvSpPr>
        <p:spPr>
          <a:xfrm>
            <a:off x="7765455" y="1"/>
            <a:ext cx="1378552" cy="1858772"/>
          </a:xfrm>
          <a:custGeom>
            <a:avLst/>
            <a:gdLst/>
            <a:ahLst/>
            <a:cxnLst/>
            <a:rect l="l" t="t" r="r" b="b"/>
            <a:pathLst>
              <a:path w="1838070" h="1858772" extrusionOk="0">
                <a:moveTo>
                  <a:pt x="1838071" y="1858772"/>
                </a:moveTo>
                <a:lnTo>
                  <a:pt x="1838071" y="0"/>
                </a:lnTo>
                <a:lnTo>
                  <a:pt x="0" y="0"/>
                </a:lnTo>
                <a:cubicBezTo>
                  <a:pt x="731393" y="489734"/>
                  <a:pt x="1356551" y="1121924"/>
                  <a:pt x="1838071" y="1858772"/>
                </a:cubicBezTo>
                <a:close/>
              </a:path>
            </a:pathLst>
          </a:custGeom>
          <a:gradFill>
            <a:gsLst>
              <a:gs pos="0">
                <a:schemeClr val="accent4"/>
              </a:gs>
              <a:gs pos="100000">
                <a:schemeClr val="accent5"/>
              </a:gs>
            </a:gsLst>
            <a:lin ang="5400012" scaled="0"/>
          </a:gradFill>
          <a:ln>
            <a:noFill/>
          </a:ln>
          <a:effectLst>
            <a:outerShdw blurRad="214313" algn="bl" rotWithShape="0">
              <a:schemeClr val="dk1">
                <a:alpha val="30000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7"/>
          <p:cNvSpPr txBox="1">
            <a:spLocks noGrp="1"/>
          </p:cNvSpPr>
          <p:nvPr>
            <p:ph type="title"/>
          </p:nvPr>
        </p:nvSpPr>
        <p:spPr>
          <a:xfrm>
            <a:off x="779100" y="1114667"/>
            <a:ext cx="6962100" cy="528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1"/>
          </p:nvPr>
        </p:nvSpPr>
        <p:spPr>
          <a:xfrm>
            <a:off x="779100" y="1989900"/>
            <a:ext cx="2168700" cy="3958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78" lvl="0" indent="-330184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355" lvl="1" indent="-330184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532" lvl="2" indent="-330184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709" lvl="3" indent="-330184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5886" lvl="4" indent="-330184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064" lvl="5" indent="-330184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240" lvl="6" indent="-330184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418" lvl="7" indent="-330184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595" lvl="8" indent="-330184" rtl="0">
              <a:spcBef>
                <a:spcPts val="800"/>
              </a:spcBef>
              <a:spcAft>
                <a:spcPts val="8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body" idx="2"/>
          </p:nvPr>
        </p:nvSpPr>
        <p:spPr>
          <a:xfrm>
            <a:off x="3175738" y="1989900"/>
            <a:ext cx="2168700" cy="3958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78" lvl="0" indent="-330184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355" lvl="1" indent="-330184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532" lvl="2" indent="-330184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709" lvl="3" indent="-330184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5886" lvl="4" indent="-330184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064" lvl="5" indent="-330184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240" lvl="6" indent="-330184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418" lvl="7" indent="-330184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595" lvl="8" indent="-330184" rtl="0">
              <a:spcBef>
                <a:spcPts val="800"/>
              </a:spcBef>
              <a:spcAft>
                <a:spcPts val="8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body" idx="3"/>
          </p:nvPr>
        </p:nvSpPr>
        <p:spPr>
          <a:xfrm>
            <a:off x="5572375" y="1989900"/>
            <a:ext cx="2168700" cy="3958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78" lvl="0" indent="-330184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355" lvl="1" indent="-330184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532" lvl="2" indent="-330184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709" lvl="3" indent="-330184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5886" lvl="4" indent="-330184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064" lvl="5" indent="-330184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240" lvl="6" indent="-330184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418" lvl="7" indent="-330184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595" lvl="8" indent="-330184" rtl="0">
              <a:spcBef>
                <a:spcPts val="800"/>
              </a:spcBef>
              <a:spcAft>
                <a:spcPts val="8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480584" y="6333135"/>
            <a:ext cx="548700" cy="524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1438541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/>
          <p:nvPr/>
        </p:nvSpPr>
        <p:spPr>
          <a:xfrm>
            <a:off x="7217006" y="0"/>
            <a:ext cx="1927002" cy="6858000"/>
          </a:xfrm>
          <a:custGeom>
            <a:avLst/>
            <a:gdLst/>
            <a:ahLst/>
            <a:cxnLst/>
            <a:rect l="l" t="t" r="r" b="b"/>
            <a:pathLst>
              <a:path w="2569336" h="6858000" extrusionOk="0">
                <a:moveTo>
                  <a:pt x="1256538" y="0"/>
                </a:moveTo>
                <a:cubicBezTo>
                  <a:pt x="1569466" y="775024"/>
                  <a:pt x="1729804" y="1603165"/>
                  <a:pt x="1728788" y="2438972"/>
                </a:cubicBezTo>
                <a:cubicBezTo>
                  <a:pt x="1728788" y="4144582"/>
                  <a:pt x="1073023" y="5696966"/>
                  <a:pt x="0" y="6858000"/>
                </a:cubicBezTo>
                <a:lnTo>
                  <a:pt x="2569337" y="6858000"/>
                </a:lnTo>
                <a:lnTo>
                  <a:pt x="2569337" y="0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9"/>
          <p:cNvSpPr/>
          <p:nvPr/>
        </p:nvSpPr>
        <p:spPr>
          <a:xfrm>
            <a:off x="7366597" y="0"/>
            <a:ext cx="1777412" cy="6858000"/>
          </a:xfrm>
          <a:custGeom>
            <a:avLst/>
            <a:gdLst/>
            <a:ahLst/>
            <a:cxnLst/>
            <a:rect l="l" t="t" r="r" b="b"/>
            <a:pathLst>
              <a:path w="2369883" h="6858000" extrusionOk="0">
                <a:moveTo>
                  <a:pt x="0" y="0"/>
                </a:moveTo>
                <a:cubicBezTo>
                  <a:pt x="1144905" y="1173671"/>
                  <a:pt x="1850327" y="2777998"/>
                  <a:pt x="1850327" y="4547172"/>
                </a:cubicBezTo>
                <a:cubicBezTo>
                  <a:pt x="1851215" y="5336680"/>
                  <a:pt x="1708277" y="6119749"/>
                  <a:pt x="1428432" y="6858000"/>
                </a:cubicBezTo>
                <a:lnTo>
                  <a:pt x="2369883" y="6858000"/>
                </a:lnTo>
                <a:lnTo>
                  <a:pt x="2369883" y="0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9"/>
          <p:cNvSpPr/>
          <p:nvPr/>
        </p:nvSpPr>
        <p:spPr>
          <a:xfrm>
            <a:off x="7765455" y="1"/>
            <a:ext cx="1378552" cy="1858772"/>
          </a:xfrm>
          <a:custGeom>
            <a:avLst/>
            <a:gdLst/>
            <a:ahLst/>
            <a:cxnLst/>
            <a:rect l="l" t="t" r="r" b="b"/>
            <a:pathLst>
              <a:path w="1838070" h="1858772" extrusionOk="0">
                <a:moveTo>
                  <a:pt x="1838071" y="1858772"/>
                </a:moveTo>
                <a:lnTo>
                  <a:pt x="1838071" y="0"/>
                </a:lnTo>
                <a:lnTo>
                  <a:pt x="0" y="0"/>
                </a:lnTo>
                <a:cubicBezTo>
                  <a:pt x="731393" y="489734"/>
                  <a:pt x="1356551" y="1121924"/>
                  <a:pt x="1838071" y="1858772"/>
                </a:cubicBezTo>
                <a:close/>
              </a:path>
            </a:pathLst>
          </a:custGeom>
          <a:solidFill>
            <a:srgbClr val="F3F3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1"/>
          </p:nvPr>
        </p:nvSpPr>
        <p:spPr>
          <a:xfrm>
            <a:off x="779100" y="5875067"/>
            <a:ext cx="6477600" cy="692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78" lvl="0" indent="-228588" rtl="0">
              <a:spcBef>
                <a:spcPts val="0"/>
              </a:spcBef>
              <a:spcAft>
                <a:spcPts val="800"/>
              </a:spcAft>
              <a:buSzPts val="1800"/>
              <a:buNone/>
              <a:defRPr sz="1800"/>
            </a:lvl1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8480584" y="6333135"/>
            <a:ext cx="548700" cy="524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>
                <a:solidFill>
                  <a:schemeClr val="accent2"/>
                </a:solidFill>
              </a:defRPr>
            </a:lvl1pPr>
            <a:lvl2pPr lvl="1" rtl="0">
              <a:buNone/>
              <a:defRPr>
                <a:solidFill>
                  <a:schemeClr val="accent2"/>
                </a:solidFill>
              </a:defRPr>
            </a:lvl2pPr>
            <a:lvl3pPr lvl="2" rtl="0">
              <a:buNone/>
              <a:defRPr>
                <a:solidFill>
                  <a:schemeClr val="accent2"/>
                </a:solidFill>
              </a:defRPr>
            </a:lvl3pPr>
            <a:lvl4pPr lvl="3" rtl="0">
              <a:buNone/>
              <a:defRPr>
                <a:solidFill>
                  <a:schemeClr val="accent2"/>
                </a:solidFill>
              </a:defRPr>
            </a:lvl4pPr>
            <a:lvl5pPr lvl="4" rtl="0">
              <a:buNone/>
              <a:defRPr>
                <a:solidFill>
                  <a:schemeClr val="accent2"/>
                </a:solidFill>
              </a:defRPr>
            </a:lvl5pPr>
            <a:lvl6pPr lvl="5" rtl="0">
              <a:buNone/>
              <a:defRPr>
                <a:solidFill>
                  <a:schemeClr val="accent2"/>
                </a:solidFill>
              </a:defRPr>
            </a:lvl6pPr>
            <a:lvl7pPr lvl="6" rtl="0">
              <a:buNone/>
              <a:defRPr>
                <a:solidFill>
                  <a:schemeClr val="accent2"/>
                </a:solidFill>
              </a:defRPr>
            </a:lvl7pPr>
            <a:lvl8pPr lvl="7" rtl="0">
              <a:buNone/>
              <a:defRPr>
                <a:solidFill>
                  <a:schemeClr val="accent2"/>
                </a:solidFill>
              </a:defRPr>
            </a:lvl8pPr>
            <a:lvl9pPr lvl="8" rtl="0">
              <a:buNone/>
              <a:defRPr>
                <a:solidFill>
                  <a:schemeClr val="accent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287031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/>
          <p:nvPr/>
        </p:nvSpPr>
        <p:spPr>
          <a:xfrm>
            <a:off x="7217006" y="0"/>
            <a:ext cx="1927002" cy="6858000"/>
          </a:xfrm>
          <a:custGeom>
            <a:avLst/>
            <a:gdLst/>
            <a:ahLst/>
            <a:cxnLst/>
            <a:rect l="l" t="t" r="r" b="b"/>
            <a:pathLst>
              <a:path w="2569336" h="6858000" extrusionOk="0">
                <a:moveTo>
                  <a:pt x="1256538" y="0"/>
                </a:moveTo>
                <a:cubicBezTo>
                  <a:pt x="1569466" y="775024"/>
                  <a:pt x="1729804" y="1603165"/>
                  <a:pt x="1728788" y="2438972"/>
                </a:cubicBezTo>
                <a:cubicBezTo>
                  <a:pt x="1728788" y="4144582"/>
                  <a:pt x="1073023" y="5696966"/>
                  <a:pt x="0" y="6858000"/>
                </a:cubicBezTo>
                <a:lnTo>
                  <a:pt x="2569337" y="6858000"/>
                </a:lnTo>
                <a:lnTo>
                  <a:pt x="2569337" y="0"/>
                </a:lnTo>
                <a:close/>
              </a:path>
            </a:pathLst>
          </a:custGeom>
          <a:gradFill>
            <a:gsLst>
              <a:gs pos="0">
                <a:schemeClr val="accent2"/>
              </a:gs>
              <a:gs pos="72000">
                <a:schemeClr val="accent3"/>
              </a:gs>
              <a:gs pos="100000">
                <a:schemeClr val="accent3"/>
              </a:gs>
            </a:gsLst>
            <a:lin ang="5400012" scaled="0"/>
          </a:gradFill>
          <a:ln>
            <a:noFill/>
          </a:ln>
          <a:effectLst>
            <a:outerShdw blurRad="214313" algn="bl" rotWithShape="0">
              <a:schemeClr val="dk1">
                <a:alpha val="25000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0"/>
          <p:cNvSpPr/>
          <p:nvPr/>
        </p:nvSpPr>
        <p:spPr>
          <a:xfrm>
            <a:off x="7366597" y="0"/>
            <a:ext cx="1777412" cy="6858000"/>
          </a:xfrm>
          <a:custGeom>
            <a:avLst/>
            <a:gdLst/>
            <a:ahLst/>
            <a:cxnLst/>
            <a:rect l="l" t="t" r="r" b="b"/>
            <a:pathLst>
              <a:path w="2369883" h="6858000" extrusionOk="0">
                <a:moveTo>
                  <a:pt x="0" y="0"/>
                </a:moveTo>
                <a:cubicBezTo>
                  <a:pt x="1144905" y="1173671"/>
                  <a:pt x="1850327" y="2777998"/>
                  <a:pt x="1850327" y="4547172"/>
                </a:cubicBezTo>
                <a:cubicBezTo>
                  <a:pt x="1851215" y="5336680"/>
                  <a:pt x="1708277" y="6119749"/>
                  <a:pt x="1428432" y="6858000"/>
                </a:cubicBezTo>
                <a:lnTo>
                  <a:pt x="2369883" y="6858000"/>
                </a:lnTo>
                <a:lnTo>
                  <a:pt x="2369883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5400012" scaled="0"/>
          </a:gradFill>
          <a:ln>
            <a:noFill/>
          </a:ln>
          <a:effectLst>
            <a:outerShdw blurRad="214313" algn="bl" rotWithShape="0">
              <a:schemeClr val="dk1">
                <a:alpha val="35000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0"/>
          <p:cNvSpPr/>
          <p:nvPr/>
        </p:nvSpPr>
        <p:spPr>
          <a:xfrm>
            <a:off x="7765455" y="1"/>
            <a:ext cx="1378552" cy="1858772"/>
          </a:xfrm>
          <a:custGeom>
            <a:avLst/>
            <a:gdLst/>
            <a:ahLst/>
            <a:cxnLst/>
            <a:rect l="l" t="t" r="r" b="b"/>
            <a:pathLst>
              <a:path w="1838070" h="1858772" extrusionOk="0">
                <a:moveTo>
                  <a:pt x="1838071" y="1858772"/>
                </a:moveTo>
                <a:lnTo>
                  <a:pt x="1838071" y="0"/>
                </a:lnTo>
                <a:lnTo>
                  <a:pt x="0" y="0"/>
                </a:lnTo>
                <a:cubicBezTo>
                  <a:pt x="731393" y="489734"/>
                  <a:pt x="1356551" y="1121924"/>
                  <a:pt x="1838071" y="1858772"/>
                </a:cubicBezTo>
                <a:close/>
              </a:path>
            </a:pathLst>
          </a:custGeom>
          <a:gradFill>
            <a:gsLst>
              <a:gs pos="0">
                <a:schemeClr val="accent4"/>
              </a:gs>
              <a:gs pos="100000">
                <a:schemeClr val="accent5"/>
              </a:gs>
            </a:gsLst>
            <a:lin ang="5400012" scaled="0"/>
          </a:gradFill>
          <a:ln>
            <a:noFill/>
          </a:ln>
          <a:effectLst>
            <a:outerShdw blurRad="214313" algn="bl" rotWithShape="0">
              <a:schemeClr val="dk1">
                <a:alpha val="30000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0"/>
          <p:cNvSpPr txBox="1">
            <a:spLocks noGrp="1"/>
          </p:cNvSpPr>
          <p:nvPr>
            <p:ph type="sldNum" idx="12"/>
          </p:nvPr>
        </p:nvSpPr>
        <p:spPr>
          <a:xfrm>
            <a:off x="8480584" y="6333135"/>
            <a:ext cx="548700" cy="524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71" name="Google Shape;71;p10"/>
          <p:cNvSpPr/>
          <p:nvPr/>
        </p:nvSpPr>
        <p:spPr>
          <a:xfrm rot="10800000">
            <a:off x="11" y="4999229"/>
            <a:ext cx="1378553" cy="1858772"/>
          </a:xfrm>
          <a:custGeom>
            <a:avLst/>
            <a:gdLst/>
            <a:ahLst/>
            <a:cxnLst/>
            <a:rect l="l" t="t" r="r" b="b"/>
            <a:pathLst>
              <a:path w="1838070" h="1858772" extrusionOk="0">
                <a:moveTo>
                  <a:pt x="1838071" y="1858772"/>
                </a:moveTo>
                <a:lnTo>
                  <a:pt x="1838071" y="0"/>
                </a:lnTo>
                <a:lnTo>
                  <a:pt x="0" y="0"/>
                </a:lnTo>
                <a:cubicBezTo>
                  <a:pt x="731393" y="489734"/>
                  <a:pt x="1356551" y="1121924"/>
                  <a:pt x="1838071" y="1858772"/>
                </a:cubicBezTo>
                <a:close/>
              </a:path>
            </a:pathLst>
          </a:custGeom>
          <a:solidFill>
            <a:srgbClr val="FFFFFF">
              <a:alpha val="2067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25704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color">
  <p:cSld name="Blank color">
    <p:bg>
      <p:bgPr>
        <a:gradFill>
          <a:gsLst>
            <a:gs pos="0">
              <a:schemeClr val="accent2"/>
            </a:gs>
            <a:gs pos="72000">
              <a:schemeClr val="accent3"/>
            </a:gs>
            <a:gs pos="100000">
              <a:schemeClr val="accent3"/>
            </a:gs>
          </a:gsLst>
          <a:lin ang="5400700" scaled="0"/>
        </a:gra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480584" y="6333135"/>
            <a:ext cx="548700" cy="524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74" name="Google Shape;74;p11"/>
          <p:cNvSpPr/>
          <p:nvPr/>
        </p:nvSpPr>
        <p:spPr>
          <a:xfrm>
            <a:off x="7217006" y="0"/>
            <a:ext cx="1927002" cy="6858000"/>
          </a:xfrm>
          <a:custGeom>
            <a:avLst/>
            <a:gdLst/>
            <a:ahLst/>
            <a:cxnLst/>
            <a:rect l="l" t="t" r="r" b="b"/>
            <a:pathLst>
              <a:path w="2569336" h="6858000" extrusionOk="0">
                <a:moveTo>
                  <a:pt x="1256538" y="0"/>
                </a:moveTo>
                <a:cubicBezTo>
                  <a:pt x="1569466" y="775024"/>
                  <a:pt x="1729804" y="1603165"/>
                  <a:pt x="1728788" y="2438972"/>
                </a:cubicBezTo>
                <a:cubicBezTo>
                  <a:pt x="1728788" y="4144582"/>
                  <a:pt x="1073023" y="5696966"/>
                  <a:pt x="0" y="6858000"/>
                </a:cubicBezTo>
                <a:lnTo>
                  <a:pt x="2569337" y="6858000"/>
                </a:lnTo>
                <a:lnTo>
                  <a:pt x="2569337" y="0"/>
                </a:lnTo>
                <a:close/>
              </a:path>
            </a:pathLst>
          </a:custGeom>
          <a:solidFill>
            <a:srgbClr val="FFFFFF">
              <a:alpha val="2067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1"/>
          <p:cNvSpPr/>
          <p:nvPr/>
        </p:nvSpPr>
        <p:spPr>
          <a:xfrm>
            <a:off x="7366597" y="0"/>
            <a:ext cx="1777412" cy="6858000"/>
          </a:xfrm>
          <a:custGeom>
            <a:avLst/>
            <a:gdLst/>
            <a:ahLst/>
            <a:cxnLst/>
            <a:rect l="l" t="t" r="r" b="b"/>
            <a:pathLst>
              <a:path w="2369883" h="6858000" extrusionOk="0">
                <a:moveTo>
                  <a:pt x="0" y="0"/>
                </a:moveTo>
                <a:cubicBezTo>
                  <a:pt x="1144905" y="1173671"/>
                  <a:pt x="1850327" y="2777998"/>
                  <a:pt x="1850327" y="4547172"/>
                </a:cubicBezTo>
                <a:cubicBezTo>
                  <a:pt x="1851215" y="5336680"/>
                  <a:pt x="1708277" y="6119749"/>
                  <a:pt x="1428432" y="6858000"/>
                </a:cubicBezTo>
                <a:lnTo>
                  <a:pt x="2369883" y="6858000"/>
                </a:lnTo>
                <a:lnTo>
                  <a:pt x="2369883" y="0"/>
                </a:lnTo>
                <a:close/>
              </a:path>
            </a:pathLst>
          </a:custGeom>
          <a:solidFill>
            <a:srgbClr val="FFFFFF">
              <a:alpha val="2067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1"/>
          <p:cNvSpPr/>
          <p:nvPr/>
        </p:nvSpPr>
        <p:spPr>
          <a:xfrm>
            <a:off x="7765455" y="1"/>
            <a:ext cx="1378552" cy="1858772"/>
          </a:xfrm>
          <a:custGeom>
            <a:avLst/>
            <a:gdLst/>
            <a:ahLst/>
            <a:cxnLst/>
            <a:rect l="l" t="t" r="r" b="b"/>
            <a:pathLst>
              <a:path w="1838070" h="1858772" extrusionOk="0">
                <a:moveTo>
                  <a:pt x="1838071" y="1858772"/>
                </a:moveTo>
                <a:lnTo>
                  <a:pt x="1838071" y="0"/>
                </a:lnTo>
                <a:lnTo>
                  <a:pt x="0" y="0"/>
                </a:lnTo>
                <a:cubicBezTo>
                  <a:pt x="731393" y="489734"/>
                  <a:pt x="1356551" y="1121924"/>
                  <a:pt x="1838071" y="1858772"/>
                </a:cubicBezTo>
                <a:close/>
              </a:path>
            </a:pathLst>
          </a:custGeom>
          <a:solidFill>
            <a:srgbClr val="FFFFFF">
              <a:alpha val="2067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1"/>
          <p:cNvSpPr/>
          <p:nvPr/>
        </p:nvSpPr>
        <p:spPr>
          <a:xfrm rot="10800000">
            <a:off x="6" y="0"/>
            <a:ext cx="1927002" cy="6858000"/>
          </a:xfrm>
          <a:custGeom>
            <a:avLst/>
            <a:gdLst/>
            <a:ahLst/>
            <a:cxnLst/>
            <a:rect l="l" t="t" r="r" b="b"/>
            <a:pathLst>
              <a:path w="2569336" h="6858000" extrusionOk="0">
                <a:moveTo>
                  <a:pt x="1256538" y="0"/>
                </a:moveTo>
                <a:cubicBezTo>
                  <a:pt x="1569466" y="775024"/>
                  <a:pt x="1729804" y="1603165"/>
                  <a:pt x="1728788" y="2438972"/>
                </a:cubicBezTo>
                <a:cubicBezTo>
                  <a:pt x="1728788" y="4144582"/>
                  <a:pt x="1073023" y="5696966"/>
                  <a:pt x="0" y="6858000"/>
                </a:cubicBezTo>
                <a:lnTo>
                  <a:pt x="2569337" y="6858000"/>
                </a:lnTo>
                <a:lnTo>
                  <a:pt x="2569337" y="0"/>
                </a:lnTo>
                <a:close/>
              </a:path>
            </a:pathLst>
          </a:custGeom>
          <a:solidFill>
            <a:srgbClr val="FFFFFF">
              <a:alpha val="2067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1"/>
          <p:cNvSpPr/>
          <p:nvPr/>
        </p:nvSpPr>
        <p:spPr>
          <a:xfrm rot="10800000">
            <a:off x="7" y="0"/>
            <a:ext cx="1777412" cy="6858000"/>
          </a:xfrm>
          <a:custGeom>
            <a:avLst/>
            <a:gdLst/>
            <a:ahLst/>
            <a:cxnLst/>
            <a:rect l="l" t="t" r="r" b="b"/>
            <a:pathLst>
              <a:path w="2369883" h="6858000" extrusionOk="0">
                <a:moveTo>
                  <a:pt x="0" y="0"/>
                </a:moveTo>
                <a:cubicBezTo>
                  <a:pt x="1144905" y="1173671"/>
                  <a:pt x="1850327" y="2777998"/>
                  <a:pt x="1850327" y="4547172"/>
                </a:cubicBezTo>
                <a:cubicBezTo>
                  <a:pt x="1851215" y="5336680"/>
                  <a:pt x="1708277" y="6119749"/>
                  <a:pt x="1428432" y="6858000"/>
                </a:cubicBezTo>
                <a:lnTo>
                  <a:pt x="2369883" y="6858000"/>
                </a:lnTo>
                <a:lnTo>
                  <a:pt x="2369883" y="0"/>
                </a:lnTo>
                <a:close/>
              </a:path>
            </a:pathLst>
          </a:custGeom>
          <a:solidFill>
            <a:srgbClr val="FFFFFF">
              <a:alpha val="2067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1"/>
          <p:cNvSpPr/>
          <p:nvPr/>
        </p:nvSpPr>
        <p:spPr>
          <a:xfrm rot="10800000">
            <a:off x="11" y="4999229"/>
            <a:ext cx="1378553" cy="1858772"/>
          </a:xfrm>
          <a:custGeom>
            <a:avLst/>
            <a:gdLst/>
            <a:ahLst/>
            <a:cxnLst/>
            <a:rect l="l" t="t" r="r" b="b"/>
            <a:pathLst>
              <a:path w="1838070" h="1858772" extrusionOk="0">
                <a:moveTo>
                  <a:pt x="1838071" y="1858772"/>
                </a:moveTo>
                <a:lnTo>
                  <a:pt x="1838071" y="0"/>
                </a:lnTo>
                <a:lnTo>
                  <a:pt x="0" y="0"/>
                </a:lnTo>
                <a:cubicBezTo>
                  <a:pt x="731393" y="489734"/>
                  <a:pt x="1356551" y="1121924"/>
                  <a:pt x="1838071" y="1858772"/>
                </a:cubicBezTo>
                <a:close/>
              </a:path>
            </a:pathLst>
          </a:custGeom>
          <a:solidFill>
            <a:srgbClr val="FFFFFF">
              <a:alpha val="2067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37605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5789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BDC2E-D512-65AD-9E63-12781B312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A0A98-B730-E759-B8BA-77F5D09BA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F07F0C-DCD2-3C15-1DB9-1B84FD463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F8412B-32F9-5F24-09FB-2F8087CC2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04C43-8C48-93DA-80C3-BD4DBE189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920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363F-57CD-A24E-B9E6-12EA9EAAED31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0975-E3A7-D346-814F-06299ADDE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5377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363F-57CD-A24E-B9E6-12EA9EAAED31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0975-E3A7-D346-814F-06299ADDE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834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363F-57CD-A24E-B9E6-12EA9EAAED31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0975-E3A7-D346-814F-06299ADDE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6805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363F-57CD-A24E-B9E6-12EA9EAAED31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0975-E3A7-D346-814F-06299ADDE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16518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363F-57CD-A24E-B9E6-12EA9EAAED31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0975-E3A7-D346-814F-06299ADDE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599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363F-57CD-A24E-B9E6-12EA9EAAED31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0975-E3A7-D346-814F-06299ADDE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62780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363F-57CD-A24E-B9E6-12EA9EAAED31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0975-E3A7-D346-814F-06299ADDE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3313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363F-57CD-A24E-B9E6-12EA9EAAED31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0975-E3A7-D346-814F-06299ADDE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3971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363F-57CD-A24E-B9E6-12EA9EAAED31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0975-E3A7-D346-814F-06299ADDE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106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74722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363F-57CD-A24E-B9E6-12EA9EAAED31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0975-E3A7-D346-814F-06299ADDE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4720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3363F-57CD-A24E-B9E6-12EA9EAAED31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0975-E3A7-D346-814F-06299ADDE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69306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BDC2E-D512-65AD-9E63-12781B312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A0A98-B730-E759-B8BA-77F5D09BA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F07F0C-DCD2-3C15-1DB9-1B84FD463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F8412B-32F9-5F24-09FB-2F8087CC2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04C43-8C48-93DA-80C3-BD4DBE189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920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34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417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948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40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878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186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7A2A6B-587A-FDD4-A2E9-DE3508FF9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6A6390-C946-8F0D-61BF-3A8D161BA0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4E05E9-4E5B-8AFC-FF7B-437D39F2B0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113F0-F914-4D86-AF02-CFF1D0A14557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CD585-A1B9-C277-2D66-648990EE14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33073-267D-7A11-37A6-32CACF4E4A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328E5-6624-47B8-86FC-DFD2868E6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026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79100" y="1114667"/>
            <a:ext cx="6962100" cy="52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Fira Sans SemiBold"/>
              <a:buNone/>
              <a:defRPr sz="3200">
                <a:solidFill>
                  <a:schemeClr val="accen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Fira Sans SemiBold"/>
              <a:buNone/>
              <a:defRPr sz="3200">
                <a:solidFill>
                  <a:schemeClr val="accen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Fira Sans SemiBold"/>
              <a:buNone/>
              <a:defRPr sz="3200">
                <a:solidFill>
                  <a:schemeClr val="accen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Fira Sans SemiBold"/>
              <a:buNone/>
              <a:defRPr sz="3200">
                <a:solidFill>
                  <a:schemeClr val="accen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Fira Sans SemiBold"/>
              <a:buNone/>
              <a:defRPr sz="3200">
                <a:solidFill>
                  <a:schemeClr val="accen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Fira Sans SemiBold"/>
              <a:buNone/>
              <a:defRPr sz="3200">
                <a:solidFill>
                  <a:schemeClr val="accen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Fira Sans SemiBold"/>
              <a:buNone/>
              <a:defRPr sz="3200">
                <a:solidFill>
                  <a:schemeClr val="accen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Fira Sans SemiBold"/>
              <a:buNone/>
              <a:defRPr sz="3200">
                <a:solidFill>
                  <a:schemeClr val="accen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Fira Sans SemiBold"/>
              <a:buNone/>
              <a:defRPr sz="3200">
                <a:solidFill>
                  <a:schemeClr val="accen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79100" y="1989900"/>
            <a:ext cx="6962100" cy="3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ira Sans Light"/>
              <a:buChar char="●"/>
              <a:defRPr sz="2400">
                <a:solidFill>
                  <a:schemeClr val="dk1"/>
                </a:solidFill>
                <a:latin typeface="Fira Sans Light"/>
                <a:ea typeface="Fira Sans Light"/>
                <a:cs typeface="Fira Sans Light"/>
                <a:sym typeface="Fira Sans Light"/>
              </a:defRPr>
            </a:lvl1pPr>
            <a:lvl2pPr marL="914400" lvl="1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Fira Sans Light"/>
              <a:buChar char="○"/>
              <a:defRPr sz="2400">
                <a:solidFill>
                  <a:schemeClr val="dk1"/>
                </a:solidFill>
                <a:latin typeface="Fira Sans Light"/>
                <a:ea typeface="Fira Sans Light"/>
                <a:cs typeface="Fira Sans Light"/>
                <a:sym typeface="Fira Sans Light"/>
              </a:defRPr>
            </a:lvl2pPr>
            <a:lvl3pPr marL="1371600" lvl="2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Fira Sans Light"/>
              <a:buChar char="■"/>
              <a:defRPr sz="2400">
                <a:solidFill>
                  <a:schemeClr val="dk1"/>
                </a:solidFill>
                <a:latin typeface="Fira Sans Light"/>
                <a:ea typeface="Fira Sans Light"/>
                <a:cs typeface="Fira Sans Light"/>
                <a:sym typeface="Fira Sans Light"/>
              </a:defRPr>
            </a:lvl3pPr>
            <a:lvl4pPr marL="1828800" lvl="3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Light"/>
              <a:buChar char="●"/>
              <a:defRPr sz="2400">
                <a:solidFill>
                  <a:schemeClr val="dk1"/>
                </a:solidFill>
                <a:latin typeface="Fira Sans Light"/>
                <a:ea typeface="Fira Sans Light"/>
                <a:cs typeface="Fira Sans Light"/>
                <a:sym typeface="Fira Sans Light"/>
              </a:defRPr>
            </a:lvl4pPr>
            <a:lvl5pPr marL="2286000" lvl="4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Light"/>
              <a:buChar char="○"/>
              <a:defRPr sz="2400">
                <a:solidFill>
                  <a:schemeClr val="dk1"/>
                </a:solidFill>
                <a:latin typeface="Fira Sans Light"/>
                <a:ea typeface="Fira Sans Light"/>
                <a:cs typeface="Fira Sans Light"/>
                <a:sym typeface="Fira Sans Light"/>
              </a:defRPr>
            </a:lvl5pPr>
            <a:lvl6pPr marL="2743200" lvl="5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Light"/>
              <a:buChar char="■"/>
              <a:defRPr sz="2400">
                <a:solidFill>
                  <a:schemeClr val="dk1"/>
                </a:solidFill>
                <a:latin typeface="Fira Sans Light"/>
                <a:ea typeface="Fira Sans Light"/>
                <a:cs typeface="Fira Sans Light"/>
                <a:sym typeface="Fira Sans Light"/>
              </a:defRPr>
            </a:lvl6pPr>
            <a:lvl7pPr marL="3200400" lvl="6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Light"/>
              <a:buChar char="●"/>
              <a:defRPr sz="2400">
                <a:solidFill>
                  <a:schemeClr val="dk1"/>
                </a:solidFill>
                <a:latin typeface="Fira Sans Light"/>
                <a:ea typeface="Fira Sans Light"/>
                <a:cs typeface="Fira Sans Light"/>
                <a:sym typeface="Fira Sans Light"/>
              </a:defRPr>
            </a:lvl7pPr>
            <a:lvl8pPr marL="3657600" lvl="7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Light"/>
              <a:buChar char="○"/>
              <a:defRPr sz="2400">
                <a:solidFill>
                  <a:schemeClr val="dk1"/>
                </a:solidFill>
                <a:latin typeface="Fira Sans Light"/>
                <a:ea typeface="Fira Sans Light"/>
                <a:cs typeface="Fira Sans Light"/>
                <a:sym typeface="Fira Sans Light"/>
              </a:defRPr>
            </a:lvl8pPr>
            <a:lvl9pPr marL="4114800" lvl="8" indent="-381000" rtl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400"/>
              <a:buFont typeface="Fira Sans Light"/>
              <a:buChar char="■"/>
              <a:defRPr sz="2400">
                <a:solidFill>
                  <a:schemeClr val="dk1"/>
                </a:solidFill>
                <a:latin typeface="Fira Sans Light"/>
                <a:ea typeface="Fira Sans Light"/>
                <a:cs typeface="Fira Sans Light"/>
                <a:sym typeface="Fira Sans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80584" y="6333135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 rtl="0">
              <a:buNone/>
              <a:defRPr sz="1300">
                <a:solidFill>
                  <a:schemeClr val="l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1pPr>
            <a:lvl2pPr lvl="1" algn="r" rtl="0">
              <a:buNone/>
              <a:defRPr sz="1300">
                <a:solidFill>
                  <a:schemeClr val="l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2pPr>
            <a:lvl3pPr lvl="2" algn="r" rtl="0">
              <a:buNone/>
              <a:defRPr sz="1300">
                <a:solidFill>
                  <a:schemeClr val="l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3pPr>
            <a:lvl4pPr lvl="3" algn="r" rtl="0">
              <a:buNone/>
              <a:defRPr sz="1300">
                <a:solidFill>
                  <a:schemeClr val="l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4pPr>
            <a:lvl5pPr lvl="4" algn="r" rtl="0">
              <a:buNone/>
              <a:defRPr sz="1300">
                <a:solidFill>
                  <a:schemeClr val="l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5pPr>
            <a:lvl6pPr lvl="5" algn="r" rtl="0">
              <a:buNone/>
              <a:defRPr sz="1300">
                <a:solidFill>
                  <a:schemeClr val="l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6pPr>
            <a:lvl7pPr lvl="6" algn="r" rtl="0">
              <a:buNone/>
              <a:defRPr sz="1300">
                <a:solidFill>
                  <a:schemeClr val="l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7pPr>
            <a:lvl8pPr lvl="7" algn="r" rtl="0">
              <a:buNone/>
              <a:defRPr sz="1300">
                <a:solidFill>
                  <a:schemeClr val="l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8pPr>
            <a:lvl9pPr lvl="8" algn="r" rtl="0">
              <a:buNone/>
              <a:defRPr sz="1300">
                <a:solidFill>
                  <a:schemeClr val="l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6982968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3363F-57CD-A24E-B9E6-12EA9EAAED31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10975-E3A7-D346-814F-06299ADDEC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99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79100" y="1114667"/>
            <a:ext cx="6962100" cy="52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Fira Sans SemiBold"/>
              <a:buNone/>
              <a:defRPr sz="3200">
                <a:solidFill>
                  <a:schemeClr val="accen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Fira Sans SemiBold"/>
              <a:buNone/>
              <a:defRPr sz="3200">
                <a:solidFill>
                  <a:schemeClr val="accen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Fira Sans SemiBold"/>
              <a:buNone/>
              <a:defRPr sz="3200">
                <a:solidFill>
                  <a:schemeClr val="accen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Fira Sans SemiBold"/>
              <a:buNone/>
              <a:defRPr sz="3200">
                <a:solidFill>
                  <a:schemeClr val="accen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Fira Sans SemiBold"/>
              <a:buNone/>
              <a:defRPr sz="3200">
                <a:solidFill>
                  <a:schemeClr val="accen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Fira Sans SemiBold"/>
              <a:buNone/>
              <a:defRPr sz="3200">
                <a:solidFill>
                  <a:schemeClr val="accen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Fira Sans SemiBold"/>
              <a:buNone/>
              <a:defRPr sz="3200">
                <a:solidFill>
                  <a:schemeClr val="accen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Fira Sans SemiBold"/>
              <a:buNone/>
              <a:defRPr sz="3200">
                <a:solidFill>
                  <a:schemeClr val="accen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Fira Sans SemiBold"/>
              <a:buNone/>
              <a:defRPr sz="3200">
                <a:solidFill>
                  <a:schemeClr val="accen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79100" y="1989900"/>
            <a:ext cx="6962100" cy="3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Fira Sans Light"/>
              <a:buChar char="●"/>
              <a:defRPr sz="2400">
                <a:solidFill>
                  <a:schemeClr val="dk1"/>
                </a:solidFill>
                <a:latin typeface="Fira Sans Light"/>
                <a:ea typeface="Fira Sans Light"/>
                <a:cs typeface="Fira Sans Light"/>
                <a:sym typeface="Fira Sans Light"/>
              </a:defRPr>
            </a:lvl1pPr>
            <a:lvl2pPr marL="914400" lvl="1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Fira Sans Light"/>
              <a:buChar char="○"/>
              <a:defRPr sz="2400">
                <a:solidFill>
                  <a:schemeClr val="dk1"/>
                </a:solidFill>
                <a:latin typeface="Fira Sans Light"/>
                <a:ea typeface="Fira Sans Light"/>
                <a:cs typeface="Fira Sans Light"/>
                <a:sym typeface="Fira Sans Light"/>
              </a:defRPr>
            </a:lvl2pPr>
            <a:lvl3pPr marL="1371600" lvl="2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Fira Sans Light"/>
              <a:buChar char="■"/>
              <a:defRPr sz="2400">
                <a:solidFill>
                  <a:schemeClr val="dk1"/>
                </a:solidFill>
                <a:latin typeface="Fira Sans Light"/>
                <a:ea typeface="Fira Sans Light"/>
                <a:cs typeface="Fira Sans Light"/>
                <a:sym typeface="Fira Sans Light"/>
              </a:defRPr>
            </a:lvl3pPr>
            <a:lvl4pPr marL="1828800" lvl="3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Light"/>
              <a:buChar char="●"/>
              <a:defRPr sz="2400">
                <a:solidFill>
                  <a:schemeClr val="dk1"/>
                </a:solidFill>
                <a:latin typeface="Fira Sans Light"/>
                <a:ea typeface="Fira Sans Light"/>
                <a:cs typeface="Fira Sans Light"/>
                <a:sym typeface="Fira Sans Light"/>
              </a:defRPr>
            </a:lvl4pPr>
            <a:lvl5pPr marL="2286000" lvl="4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Light"/>
              <a:buChar char="○"/>
              <a:defRPr sz="2400">
                <a:solidFill>
                  <a:schemeClr val="dk1"/>
                </a:solidFill>
                <a:latin typeface="Fira Sans Light"/>
                <a:ea typeface="Fira Sans Light"/>
                <a:cs typeface="Fira Sans Light"/>
                <a:sym typeface="Fira Sans Light"/>
              </a:defRPr>
            </a:lvl5pPr>
            <a:lvl6pPr marL="2743200" lvl="5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Light"/>
              <a:buChar char="■"/>
              <a:defRPr sz="2400">
                <a:solidFill>
                  <a:schemeClr val="dk1"/>
                </a:solidFill>
                <a:latin typeface="Fira Sans Light"/>
                <a:ea typeface="Fira Sans Light"/>
                <a:cs typeface="Fira Sans Light"/>
                <a:sym typeface="Fira Sans Light"/>
              </a:defRPr>
            </a:lvl6pPr>
            <a:lvl7pPr marL="3200400" lvl="6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Light"/>
              <a:buChar char="●"/>
              <a:defRPr sz="2400">
                <a:solidFill>
                  <a:schemeClr val="dk1"/>
                </a:solidFill>
                <a:latin typeface="Fira Sans Light"/>
                <a:ea typeface="Fira Sans Light"/>
                <a:cs typeface="Fira Sans Light"/>
                <a:sym typeface="Fira Sans Light"/>
              </a:defRPr>
            </a:lvl7pPr>
            <a:lvl8pPr marL="3657600" lvl="7" indent="-3810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Light"/>
              <a:buChar char="○"/>
              <a:defRPr sz="2400">
                <a:solidFill>
                  <a:schemeClr val="dk1"/>
                </a:solidFill>
                <a:latin typeface="Fira Sans Light"/>
                <a:ea typeface="Fira Sans Light"/>
                <a:cs typeface="Fira Sans Light"/>
                <a:sym typeface="Fira Sans Light"/>
              </a:defRPr>
            </a:lvl8pPr>
            <a:lvl9pPr marL="4114800" lvl="8" indent="-381000" rtl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400"/>
              <a:buFont typeface="Fira Sans Light"/>
              <a:buChar char="■"/>
              <a:defRPr sz="2400">
                <a:solidFill>
                  <a:schemeClr val="dk1"/>
                </a:solidFill>
                <a:latin typeface="Fira Sans Light"/>
                <a:ea typeface="Fira Sans Light"/>
                <a:cs typeface="Fira Sans Light"/>
                <a:sym typeface="Fira Sans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80584" y="6333135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 rtl="0">
              <a:buNone/>
              <a:defRPr sz="975">
                <a:solidFill>
                  <a:schemeClr val="l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1pPr>
            <a:lvl2pPr lvl="1" algn="r" rtl="0">
              <a:buNone/>
              <a:defRPr sz="975">
                <a:solidFill>
                  <a:schemeClr val="l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2pPr>
            <a:lvl3pPr lvl="2" algn="r" rtl="0">
              <a:buNone/>
              <a:defRPr sz="975">
                <a:solidFill>
                  <a:schemeClr val="l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3pPr>
            <a:lvl4pPr lvl="3" algn="r" rtl="0">
              <a:buNone/>
              <a:defRPr sz="975">
                <a:solidFill>
                  <a:schemeClr val="l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4pPr>
            <a:lvl5pPr lvl="4" algn="r" rtl="0">
              <a:buNone/>
              <a:defRPr sz="975">
                <a:solidFill>
                  <a:schemeClr val="l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5pPr>
            <a:lvl6pPr lvl="5" algn="r" rtl="0">
              <a:buNone/>
              <a:defRPr sz="975">
                <a:solidFill>
                  <a:schemeClr val="l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6pPr>
            <a:lvl7pPr lvl="6" algn="r" rtl="0">
              <a:buNone/>
              <a:defRPr sz="975">
                <a:solidFill>
                  <a:schemeClr val="l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7pPr>
            <a:lvl8pPr lvl="7" algn="r" rtl="0">
              <a:buNone/>
              <a:defRPr sz="975">
                <a:solidFill>
                  <a:schemeClr val="l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8pPr>
            <a:lvl9pPr lvl="8" algn="r" rtl="0">
              <a:buNone/>
              <a:defRPr sz="975">
                <a:solidFill>
                  <a:schemeClr val="lt1"/>
                </a:solidFill>
                <a:latin typeface="Fira Sans SemiBold"/>
                <a:ea typeface="Fira Sans SemiBold"/>
                <a:cs typeface="Fira Sans SemiBold"/>
                <a:sym typeface="Fira Sans SemiBold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6982968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46" r:id="rId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0.xml"/><Relationship Id="rId5" Type="http://schemas.openxmlformats.org/officeDocument/2006/relationships/slide" Target="slide15.xml"/><Relationship Id="rId4" Type="http://schemas.openxmlformats.org/officeDocument/2006/relationships/hyperlink" Target="https://docs.google.com/document/d/1Fq29DRuIUkMY21BFQvnORhDX_R-BB1HVCYOJHsU1-8Y/edit?usp=sharin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2.xml"/><Relationship Id="rId1" Type="http://schemas.openxmlformats.org/officeDocument/2006/relationships/tags" Target="../tags/tag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30.xml"/><Relationship Id="rId1" Type="http://schemas.openxmlformats.org/officeDocument/2006/relationships/tags" Target="../tags/tag8.xml"/><Relationship Id="rId4" Type="http://schemas.openxmlformats.org/officeDocument/2006/relationships/hyperlink" Target="mailto:distancelearning@louisiana.edu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ris.com/en/mathtype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0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762;p55">
            <a:extLst>
              <a:ext uri="{FF2B5EF4-FFF2-40B4-BE49-F238E27FC236}">
                <a16:creationId xmlns:a16="http://schemas.microsoft.com/office/drawing/2014/main" id="{3EB0E3E5-1629-367E-9727-A63A7A90788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1587520"/>
            <a:ext cx="9144000" cy="2108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121900" tIns="121900" rIns="121900" bIns="12190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5467" b="1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9pPr>
          </a:lstStyle>
          <a:p>
            <a:pPr algn="ctr" defTabSz="685766">
              <a:defRPr/>
            </a:pPr>
            <a:r>
              <a:rPr lang="en-US" sz="4800" dirty="0">
                <a:solidFill>
                  <a:srgbClr val="000000"/>
                </a:solidFill>
                <a:latin typeface="+mj-lt"/>
              </a:rPr>
              <a:t>Accessible by Design</a:t>
            </a:r>
            <a:endParaRPr lang="en-US" dirty="0">
              <a:latin typeface="+mj-lt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168ACB3-27C5-8803-ED4E-69FEEA078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999622" y="3695920"/>
            <a:ext cx="5144756" cy="0"/>
          </a:xfrm>
          <a:prstGeom prst="line">
            <a:avLst/>
          </a:prstGeom>
          <a:ln w="38100">
            <a:solidFill>
              <a:srgbClr val="BF22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le 1">
            <a:extLst>
              <a:ext uri="{FF2B5EF4-FFF2-40B4-BE49-F238E27FC236}">
                <a16:creationId xmlns:a16="http://schemas.microsoft.com/office/drawing/2014/main" id="{BF64BBE2-B4DF-06FF-254F-222A69CAE36A}"/>
              </a:ext>
            </a:extLst>
          </p:cNvPr>
          <p:cNvSpPr txBox="1">
            <a:spLocks/>
          </p:cNvSpPr>
          <p:nvPr/>
        </p:nvSpPr>
        <p:spPr>
          <a:xfrm>
            <a:off x="457200" y="3891585"/>
            <a:ext cx="8229600" cy="9882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>
                <a:solidFill>
                  <a:srgbClr val="000000"/>
                </a:solidFill>
                <a:latin typeface="Arial"/>
                <a:cs typeface="Arial"/>
              </a:rPr>
              <a:t>ADA in STEM &amp; Equations</a:t>
            </a:r>
            <a:endParaRPr lang="en-US" sz="32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1317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25F5CC-ED19-A131-3740-34AC6EC36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2AB870A-6AFC-C162-9BB8-A373CA3B9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179" y="493789"/>
            <a:ext cx="6962100" cy="528400"/>
          </a:xfrm>
        </p:spPr>
        <p:txBody>
          <a:bodyPr/>
          <a:lstStyle/>
          <a:p>
            <a:r>
              <a:rPr lang="en-US" b="1">
                <a:solidFill>
                  <a:schemeClr val="accent3">
                    <a:lumMod val="10000"/>
                  </a:schemeClr>
                </a:solidFill>
                <a:latin typeface="+mj-lt"/>
              </a:rPr>
              <a:t>Equations as Images</a:t>
            </a:r>
            <a:endParaRPr lang="en-US" b="1" dirty="0">
              <a:solidFill>
                <a:schemeClr val="accent3">
                  <a:lumMod val="10000"/>
                </a:schemeClr>
              </a:solidFill>
              <a:latin typeface="+mj-lt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8842D66-78A3-A88A-C44B-C7A0A85682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76747" y="1067887"/>
            <a:ext cx="3858567" cy="0"/>
          </a:xfrm>
          <a:prstGeom prst="line">
            <a:avLst/>
          </a:prstGeom>
          <a:ln w="38100">
            <a:solidFill>
              <a:srgbClr val="BF22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6C23C8B1-8AF2-BB08-C8B5-B0CE5E600726}"/>
              </a:ext>
            </a:extLst>
          </p:cNvPr>
          <p:cNvSpPr txBox="1"/>
          <p:nvPr/>
        </p:nvSpPr>
        <p:spPr>
          <a:xfrm>
            <a:off x="504179" y="1404426"/>
            <a:ext cx="7860660" cy="172354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Arial"/>
                <a:cs typeface="Arial"/>
              </a:rPr>
              <a:t>If all other ways of providing the equation fail, you can choose to include the equation as an </a:t>
            </a:r>
            <a:r>
              <a:rPr lang="en-US" sz="2400" b="1" dirty="0">
                <a:solidFill>
                  <a:prstClr val="black"/>
                </a:solidFill>
                <a:latin typeface="Arial"/>
                <a:cs typeface="Arial"/>
              </a:rPr>
              <a:t>image</a:t>
            </a:r>
            <a:r>
              <a:rPr lang="en-US" sz="2400" dirty="0">
                <a:solidFill>
                  <a:prstClr val="black"/>
                </a:solidFill>
                <a:latin typeface="Arial"/>
                <a:cs typeface="Arial"/>
              </a:rPr>
              <a:t>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Arial"/>
                <a:cs typeface="Arial"/>
              </a:rPr>
              <a:t>The Alt Text of the image must be a </a:t>
            </a:r>
            <a:r>
              <a:rPr lang="en-US" sz="2400" b="1" dirty="0">
                <a:solidFill>
                  <a:prstClr val="black"/>
                </a:solidFill>
                <a:latin typeface="Arial"/>
                <a:cs typeface="Arial"/>
              </a:rPr>
              <a:t>text translation </a:t>
            </a:r>
            <a:r>
              <a:rPr lang="en-US" sz="2400" dirty="0">
                <a:solidFill>
                  <a:prstClr val="black"/>
                </a:solidFill>
                <a:latin typeface="Arial"/>
                <a:cs typeface="Arial"/>
              </a:rPr>
              <a:t>of the mathematical symbols (most accessible format).</a:t>
            </a:r>
            <a:endParaRPr lang="en-US" sz="2400" dirty="0">
              <a:solidFill>
                <a:prstClr val="black"/>
              </a:solidFill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393E12-51C6-3413-E8F6-EDB142E394AF}"/>
              </a:ext>
            </a:extLst>
          </p:cNvPr>
          <p:cNvSpPr txBox="1"/>
          <p:nvPr/>
        </p:nvSpPr>
        <p:spPr>
          <a:xfrm>
            <a:off x="2146300" y="3730025"/>
            <a:ext cx="104868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Image:</a:t>
            </a:r>
          </a:p>
        </p:txBody>
      </p:sp>
      <p:pic>
        <p:nvPicPr>
          <p:cNvPr id="3" name="Picture 2" descr="Integral from 1 to 3 of open parenthesis x squared plus 1 close parenthesis d x &#10;">
            <a:extLst>
              <a:ext uri="{FF2B5EF4-FFF2-40B4-BE49-F238E27FC236}">
                <a16:creationId xmlns:a16="http://schemas.microsoft.com/office/drawing/2014/main" id="{94FDDDF8-854A-3770-F14E-901DE2E4731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6124"/>
          <a:stretch>
            <a:fillRect/>
          </a:stretch>
        </p:blipFill>
        <p:spPr>
          <a:xfrm>
            <a:off x="3477708" y="3416767"/>
            <a:ext cx="2347281" cy="101208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CD9ECDC-C1C2-5210-71C2-CF46FD173542}"/>
              </a:ext>
            </a:extLst>
          </p:cNvPr>
          <p:cNvSpPr txBox="1"/>
          <p:nvPr/>
        </p:nvSpPr>
        <p:spPr>
          <a:xfrm>
            <a:off x="2146300" y="5019764"/>
            <a:ext cx="11838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Alt Text: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BF55D4-7772-4F08-2D22-368600E58949}"/>
              </a:ext>
            </a:extLst>
          </p:cNvPr>
          <p:cNvSpPr txBox="1"/>
          <p:nvPr/>
        </p:nvSpPr>
        <p:spPr>
          <a:xfrm>
            <a:off x="3481839" y="4994137"/>
            <a:ext cx="46863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Integral from 1 to 3 of open parenthesis x squared plus 1 close parenthesis d x </a:t>
            </a:r>
          </a:p>
        </p:txBody>
      </p:sp>
    </p:spTree>
    <p:extLst>
      <p:ext uri="{BB962C8B-B14F-4D97-AF65-F5344CB8AC3E}">
        <p14:creationId xmlns:p14="http://schemas.microsoft.com/office/powerpoint/2010/main" val="2721317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4AABB9-D636-07AC-4943-200F03941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3D0F20E-881D-29DC-2436-02925CA0E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179" y="493789"/>
            <a:ext cx="6962100" cy="528400"/>
          </a:xfrm>
        </p:spPr>
        <p:txBody>
          <a:bodyPr/>
          <a:lstStyle/>
          <a:p>
            <a:r>
              <a:rPr lang="en-US" b="1" dirty="0">
                <a:solidFill>
                  <a:schemeClr val="accent3">
                    <a:lumMod val="10000"/>
                  </a:schemeClr>
                </a:solidFill>
                <a:latin typeface="+mj-lt"/>
              </a:rPr>
              <a:t>Length of Alt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A04C72A-E703-EC32-76EF-6A51A95383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76747" y="1067887"/>
            <a:ext cx="3858567" cy="0"/>
          </a:xfrm>
          <a:prstGeom prst="line">
            <a:avLst/>
          </a:prstGeom>
          <a:ln w="38100">
            <a:solidFill>
              <a:srgbClr val="BF22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4615EF0-3C17-C53E-DCBE-E494AB285036}"/>
              </a:ext>
            </a:extLst>
          </p:cNvPr>
          <p:cNvSpPr txBox="1"/>
          <p:nvPr/>
        </p:nvSpPr>
        <p:spPr>
          <a:xfrm>
            <a:off x="504179" y="1404426"/>
            <a:ext cx="7860660" cy="13542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Arial"/>
                <a:cs typeface="Arial"/>
              </a:rPr>
              <a:t>125 characters is a common limit for standard Alt Text.​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Arial"/>
                <a:cs typeface="Arial"/>
              </a:rPr>
              <a:t>Longer Alt Text can be provided as a supplemental document or additional slides (PPT).</a:t>
            </a:r>
            <a:endParaRPr lang="en-US" sz="2400" dirty="0">
              <a:solidFill>
                <a:prstClr val="black"/>
              </a:solidFill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E74FD09-ADBD-B6AA-5F09-D4BBBD867E9B}"/>
              </a:ext>
            </a:extLst>
          </p:cNvPr>
          <p:cNvSpPr txBox="1"/>
          <p:nvPr/>
        </p:nvSpPr>
        <p:spPr>
          <a:xfrm>
            <a:off x="1724025" y="2956214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Einstein Field Equations:</a:t>
            </a:r>
          </a:p>
        </p:txBody>
      </p:sp>
      <p:pic>
        <p:nvPicPr>
          <p:cNvPr id="14" name="Picture 13" descr="Einstein Field Equations">
            <a:extLst>
              <a:ext uri="{FF2B5EF4-FFF2-40B4-BE49-F238E27FC236}">
                <a16:creationId xmlns:a16="http://schemas.microsoft.com/office/drawing/2014/main" id="{D64EABC0-833F-AB38-5A26-8F838A8702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0467" y="3429000"/>
            <a:ext cx="4423067" cy="97636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5F4B79D-D41E-3096-6225-F81E7EFE58E5}"/>
              </a:ext>
            </a:extLst>
          </p:cNvPr>
          <p:cNvSpPr txBox="1"/>
          <p:nvPr/>
        </p:nvSpPr>
        <p:spPr>
          <a:xfrm>
            <a:off x="1318481" y="4743450"/>
            <a:ext cx="686611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(Document) </a:t>
            </a:r>
            <a:r>
              <a:rPr lang="en-US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Accessible Version of the Einstein Field Equations</a:t>
            </a:r>
            <a:r>
              <a:rPr lang="en-US" dirty="0"/>
              <a:t>.</a:t>
            </a:r>
          </a:p>
          <a:p>
            <a:endParaRPr lang="en-US" dirty="0"/>
          </a:p>
          <a:p>
            <a:pPr algn="ctr"/>
            <a:r>
              <a:rPr lang="en-US" dirty="0">
                <a:solidFill>
                  <a:srgbClr val="C00000"/>
                </a:solidFill>
              </a:rPr>
              <a:t>OR</a:t>
            </a:r>
          </a:p>
          <a:p>
            <a:endParaRPr lang="en-US" dirty="0"/>
          </a:p>
          <a:p>
            <a:r>
              <a:rPr lang="en-US" dirty="0"/>
              <a:t>(Slide) </a:t>
            </a:r>
            <a:r>
              <a:rPr lang="en-US" dirty="0">
                <a:solidFill>
                  <a:srgbClr val="0070C0"/>
                </a:solidFill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Accessible Version of the Einstein Field Equations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12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39570C-188E-6563-04AD-F5975A1C8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762;p55">
            <a:extLst>
              <a:ext uri="{FF2B5EF4-FFF2-40B4-BE49-F238E27FC236}">
                <a16:creationId xmlns:a16="http://schemas.microsoft.com/office/drawing/2014/main" id="{B9A08D50-219F-96C9-50FC-5EF47140120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663665" y="2709953"/>
            <a:ext cx="5816670" cy="143809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91425" rIns="91425" bIns="91425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5467" b="1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9pPr>
          </a:lstStyle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lata"/>
              <a:buNone/>
              <a:tabLst/>
              <a:defRPr/>
            </a:pPr>
            <a:r>
              <a:rPr kumimoji="0" lang="en" sz="40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1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Alata"/>
              </a:rPr>
              <a:t>Equation Building in LMS Pages</a:t>
            </a: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rgbClr val="DFDFDF">
                  <a:lumMod val="10000"/>
                </a:srgbClr>
              </a:solidFill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Alat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73079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14DF232-43A2-9EFC-EDE5-A2C217064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950" y="452175"/>
            <a:ext cx="6962100" cy="52840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3">
                    <a:lumMod val="10000"/>
                  </a:schemeClr>
                </a:solidFill>
                <a:latin typeface="+mj-lt"/>
              </a:rPr>
              <a:t>Equations in Moodle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A665CC2-2FDC-7E2C-26EE-DE9F11E536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642717" y="1137721"/>
            <a:ext cx="3858567" cy="0"/>
          </a:xfrm>
          <a:prstGeom prst="line">
            <a:avLst/>
          </a:prstGeom>
          <a:ln w="38100">
            <a:solidFill>
              <a:srgbClr val="BF22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C2AF6AAC-676D-C9F1-7728-6974DEF4E29C}"/>
              </a:ext>
            </a:extLst>
          </p:cNvPr>
          <p:cNvSpPr txBox="1"/>
          <p:nvPr/>
        </p:nvSpPr>
        <p:spPr>
          <a:xfrm>
            <a:off x="1197509" y="1415837"/>
            <a:ext cx="7535011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marR="0" lvl="0" indent="-285750" algn="l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Moodle features an equation editor in every text box that can build equations in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TeX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that are accessible.</a:t>
            </a:r>
          </a:p>
        </p:txBody>
      </p:sp>
      <p:pic>
        <p:nvPicPr>
          <p:cNvPr id="4" name="Picture 3" descr="Moodle Text box editor. The equation editor looks like a calculator.">
            <a:extLst>
              <a:ext uri="{FF2B5EF4-FFF2-40B4-BE49-F238E27FC236}">
                <a16:creationId xmlns:a16="http://schemas.microsoft.com/office/drawing/2014/main" id="{64922727-08F1-6E7B-B4EC-6619853B2B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10522" y="2392740"/>
            <a:ext cx="6322956" cy="1219657"/>
          </a:xfrm>
          <a:prstGeom prst="rect">
            <a:avLst/>
          </a:prstGeom>
        </p:spPr>
      </p:pic>
      <p:sp>
        <p:nvSpPr>
          <p:cNvPr id="6" name="Arrow: Right 5">
            <a:extLst>
              <a:ext uri="{FF2B5EF4-FFF2-40B4-BE49-F238E27FC236}">
                <a16:creationId xmlns:a16="http://schemas.microsoft.com/office/drawing/2014/main" id="{46703169-48D8-12A7-9F83-4C8C7FF199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7691562">
            <a:off x="3511524" y="3290907"/>
            <a:ext cx="540032" cy="52120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The Moodle Equation editor.">
            <a:extLst>
              <a:ext uri="{FF2B5EF4-FFF2-40B4-BE49-F238E27FC236}">
                <a16:creationId xmlns:a16="http://schemas.microsoft.com/office/drawing/2014/main" id="{F9A1684B-ED8A-AB4E-216D-5D6C4F6B7B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281" y="4113526"/>
            <a:ext cx="2743438" cy="245690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0192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92790C-8EEA-FD5C-7887-D721F9472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366" y="1250967"/>
            <a:ext cx="6962100" cy="528400"/>
          </a:xfrm>
        </p:spPr>
        <p:txBody>
          <a:bodyPr/>
          <a:lstStyle/>
          <a:p>
            <a:pPr algn="ctr"/>
            <a:r>
              <a:rPr lang="en-US" sz="4000" b="1" i="0" spc="0" baseline="0" dirty="0">
                <a:ln>
                  <a:noFill/>
                </a:ln>
                <a:solidFill>
                  <a:srgbClr val="181717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Questions </a:t>
            </a:r>
            <a:br>
              <a:rPr lang="en-US" sz="4000" b="1" i="0" spc="0" baseline="0" dirty="0">
                <a:ln>
                  <a:noFill/>
                </a:ln>
                <a:solidFill>
                  <a:srgbClr val="181717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i="0" spc="0" baseline="0" dirty="0">
                <a:ln>
                  <a:noFill/>
                </a:ln>
                <a:solidFill>
                  <a:srgbClr val="181717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&amp; Comments</a:t>
            </a: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23B499E-2DA3-AE3F-7402-58A6A2866A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056133" y="1979881"/>
            <a:ext cx="3858567" cy="0"/>
          </a:xfrm>
          <a:prstGeom prst="line">
            <a:avLst/>
          </a:prstGeom>
          <a:ln>
            <a:solidFill>
              <a:srgbClr val="BF22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966A3AA9-8F14-BAE1-065B-C7FD124AE70D}"/>
              </a:ext>
            </a:extLst>
          </p:cNvPr>
          <p:cNvSpPr txBox="1"/>
          <p:nvPr/>
        </p:nvSpPr>
        <p:spPr>
          <a:xfrm>
            <a:off x="1449761" y="2380911"/>
            <a:ext cx="507131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 for your participation!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Please send questions and comments to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4"/>
              </a:rPr>
              <a:t>distancelearning@louisiana.edu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4978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4B78A2-55B8-7833-3AFD-CB199C20E1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68A726-9E0F-5C76-1CE5-9D46DC70F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179" y="807408"/>
            <a:ext cx="6962100" cy="528400"/>
          </a:xfrm>
        </p:spPr>
        <p:txBody>
          <a:bodyPr/>
          <a:lstStyle/>
          <a:p>
            <a:r>
              <a:rPr lang="en-US" b="1" dirty="0">
                <a:solidFill>
                  <a:schemeClr val="accent3">
                    <a:lumMod val="10000"/>
                  </a:schemeClr>
                </a:solidFill>
                <a:latin typeface="+mj-lt"/>
              </a:rPr>
              <a:t>Accessible Description of the Einstein Field Equation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CF255CA-6EA3-0451-6C24-A9F74F9F3D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04179" y="1386463"/>
            <a:ext cx="3858567" cy="0"/>
          </a:xfrm>
          <a:prstGeom prst="line">
            <a:avLst/>
          </a:prstGeom>
          <a:ln w="38100">
            <a:solidFill>
              <a:srgbClr val="BF22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68FB9587-E814-0A3A-FE32-2F4B3EAA4602}"/>
              </a:ext>
            </a:extLst>
          </p:cNvPr>
          <p:cNvSpPr txBox="1"/>
          <p:nvPr/>
        </p:nvSpPr>
        <p:spPr>
          <a:xfrm>
            <a:off x="885825" y="1859340"/>
            <a:ext cx="7419975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G sub mu-nu, plus capital Lambda times g sub mu-nu, equals the fraction 8-pi-G over c-to-the-fourth, multiplied by T sub mu-nu. The left side represents the curvature of spacetime via the Einstein tensor and cosmological constant term, while the right side represents the distribution of energy and momentum via the stress-energy tensor, coupled by a constant involving Newton's gravitational constant and the speed of light.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52843F-A011-E7CF-9946-D7636D13D7F9}"/>
              </a:ext>
            </a:extLst>
          </p:cNvPr>
          <p:cNvSpPr txBox="1"/>
          <p:nvPr/>
        </p:nvSpPr>
        <p:spPr>
          <a:xfrm>
            <a:off x="3133144" y="6488668"/>
            <a:ext cx="2877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3" action="ppaction://hlinksldjump"/>
              </a:rPr>
              <a:t>Return to the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073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69340" y="771916"/>
            <a:ext cx="6077003" cy="925269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ea typeface="Gotham Black" charset="0"/>
                <a:cs typeface="Calibri" panose="020F0502020204030204" pitchFamily="34" charset="0"/>
              </a:rPr>
              <a:t>Presenters</a:t>
            </a:r>
          </a:p>
        </p:txBody>
      </p:sp>
      <p:sp>
        <p:nvSpPr>
          <p:cNvPr id="9" name="Rectangl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6748" y="1568363"/>
            <a:ext cx="6073682" cy="83128"/>
          </a:xfrm>
          <a:prstGeom prst="rect">
            <a:avLst/>
          </a:prstGeom>
          <a:solidFill>
            <a:srgbClr val="BFBF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5AA2EB-042A-3505-DE14-EC05DBE8DFB5}"/>
              </a:ext>
            </a:extLst>
          </p:cNvPr>
          <p:cNvSpPr txBox="1"/>
          <p:nvPr/>
        </p:nvSpPr>
        <p:spPr>
          <a:xfrm>
            <a:off x="628650" y="2257425"/>
            <a:ext cx="543931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Andrea Leonard</a:t>
            </a:r>
            <a:endParaRPr lang="en-US" sz="2400" dirty="0"/>
          </a:p>
          <a:p>
            <a:r>
              <a:rPr lang="en-US" sz="2400" b="1" dirty="0"/>
              <a:t>	</a:t>
            </a:r>
            <a:r>
              <a:rPr lang="en-US" sz="2400" dirty="0"/>
              <a:t>Senior Instructional Designer</a:t>
            </a:r>
          </a:p>
          <a:p>
            <a:r>
              <a:rPr lang="en-US" sz="2400" b="1" dirty="0"/>
              <a:t>	</a:t>
            </a:r>
            <a:r>
              <a:rPr lang="en-US" sz="2400" dirty="0"/>
              <a:t>Office of Distance Learning</a:t>
            </a:r>
          </a:p>
          <a:p>
            <a:r>
              <a:rPr lang="en-US" sz="2400" b="1" dirty="0"/>
              <a:t>	</a:t>
            </a:r>
            <a:r>
              <a:rPr lang="en-US" sz="2400" dirty="0"/>
              <a:t>University of Louisiana at Lafayette</a:t>
            </a:r>
          </a:p>
          <a:p>
            <a:endParaRPr lang="en-US" sz="2400" b="1" dirty="0"/>
          </a:p>
          <a:p>
            <a:r>
              <a:rPr lang="en-US" sz="2400" b="1" dirty="0"/>
              <a:t>Dr. J. “Calvin” Berry</a:t>
            </a:r>
            <a:endParaRPr lang="en-US" sz="2400" dirty="0"/>
          </a:p>
          <a:p>
            <a:r>
              <a:rPr lang="en-US" sz="2400" b="1" dirty="0"/>
              <a:t>	</a:t>
            </a:r>
            <a:r>
              <a:rPr lang="en-US" sz="2400" dirty="0"/>
              <a:t>Associate Professor, Statistics</a:t>
            </a:r>
          </a:p>
          <a:p>
            <a:r>
              <a:rPr lang="en-US" sz="2400" dirty="0"/>
              <a:t>	Department of Mathematics</a:t>
            </a:r>
          </a:p>
          <a:p>
            <a:r>
              <a:rPr lang="en-US" sz="2400" dirty="0"/>
              <a:t>	University of Louisiana at Lafayette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4112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C65CA-08CF-B2AD-4FB7-95BCED5CA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687" y="209680"/>
            <a:ext cx="78867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3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99E7549-41CB-CE32-2E92-8E9FB05239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0687" y="1239136"/>
            <a:ext cx="6073682" cy="83128"/>
          </a:xfrm>
          <a:prstGeom prst="rect">
            <a:avLst/>
          </a:prstGeom>
          <a:solidFill>
            <a:srgbClr val="BFBF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A63817-0B3E-C599-4B1E-BD494864C525}"/>
              </a:ext>
            </a:extLst>
          </p:cNvPr>
          <p:cNvSpPr txBox="1"/>
          <p:nvPr/>
        </p:nvSpPr>
        <p:spPr>
          <a:xfrm>
            <a:off x="0" y="1378349"/>
            <a:ext cx="8926830" cy="28777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57213" lvl="1" indent="-214313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Equation Building in Documents</a:t>
            </a:r>
          </a:p>
          <a:p>
            <a:pPr marL="557213" lvl="1" indent="-214313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Equation Building in LMS Pages</a:t>
            </a:r>
          </a:p>
          <a:p>
            <a:pPr marL="557213" lvl="1" indent="-214313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Making Accessible LaTeX documents</a:t>
            </a:r>
          </a:p>
          <a:p>
            <a:pPr marL="342900" lvl="1">
              <a:spcBef>
                <a:spcPts val="1800"/>
              </a:spcBef>
            </a:pPr>
            <a:endParaRPr lang="en-US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4572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3574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762;p55">
            <a:extLst>
              <a:ext uri="{FF2B5EF4-FFF2-40B4-BE49-F238E27FC236}">
                <a16:creationId xmlns:a16="http://schemas.microsoft.com/office/drawing/2014/main" id="{8669F035-B8F5-2383-F251-C49F506C529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663665" y="2700428"/>
            <a:ext cx="5816670" cy="145714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91425" rIns="91425" bIns="91425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5467" b="1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lata"/>
              <a:buNone/>
              <a:defRPr sz="6933" b="0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9pPr>
          </a:lstStyle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lata"/>
              <a:buNone/>
              <a:tabLst/>
              <a:defRPr/>
            </a:pPr>
            <a:r>
              <a:rPr kumimoji="0" lang="en" sz="40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1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Alata"/>
              </a:rPr>
              <a:t>Equation Building in Documents</a:t>
            </a: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rgbClr val="DFDFDF">
                  <a:lumMod val="10000"/>
                </a:srgbClr>
              </a:solidFill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Alat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0085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641360D-2394-990F-D37F-6DB602E47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179" y="493789"/>
            <a:ext cx="6962100" cy="528400"/>
          </a:xfrm>
        </p:spPr>
        <p:txBody>
          <a:bodyPr/>
          <a:lstStyle/>
          <a:p>
            <a:r>
              <a:rPr lang="en-US" b="1">
                <a:solidFill>
                  <a:schemeClr val="accent3">
                    <a:lumMod val="10000"/>
                  </a:schemeClr>
                </a:solidFill>
                <a:latin typeface="+mj-lt"/>
              </a:rPr>
              <a:t>Equations and Screen Readers</a:t>
            </a:r>
            <a:endParaRPr lang="en-US" b="1" dirty="0">
              <a:solidFill>
                <a:schemeClr val="accent3">
                  <a:lumMod val="10000"/>
                </a:schemeClr>
              </a:solidFill>
              <a:latin typeface="+mj-lt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B37D694-52D4-F480-3322-F4BA84270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76747" y="1067887"/>
            <a:ext cx="3858567" cy="0"/>
          </a:xfrm>
          <a:prstGeom prst="line">
            <a:avLst/>
          </a:prstGeom>
          <a:ln w="38100">
            <a:solidFill>
              <a:srgbClr val="BF22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F9A027DF-4FEF-2FD8-9109-0D4DFBB8B8FD}"/>
              </a:ext>
            </a:extLst>
          </p:cNvPr>
          <p:cNvSpPr txBox="1"/>
          <p:nvPr/>
        </p:nvSpPr>
        <p:spPr>
          <a:xfrm>
            <a:off x="504179" y="1353069"/>
            <a:ext cx="7576057" cy="42165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prstClr val="black"/>
                </a:solidFill>
                <a:latin typeface="Arial"/>
                <a:cs typeface="Arial"/>
              </a:rPr>
              <a:t>Formulas, symbols, notations, and equations are notably difficult to make accessible.</a:t>
            </a:r>
          </a:p>
          <a:p>
            <a:pPr marL="285750" indent="-285750">
              <a:spcBef>
                <a:spcPts val="24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prstClr val="black"/>
                </a:solidFill>
                <a:latin typeface="Arial"/>
                <a:cs typeface="Arial"/>
              </a:rPr>
              <a:t>Screen readers can read math and science formulas if they are created in specific ways.</a:t>
            </a:r>
            <a:endParaRPr lang="en-US" sz="2200" dirty="0">
              <a:solidFill>
                <a:prstClr val="black"/>
              </a:solidFill>
            </a:endParaRPr>
          </a:p>
          <a:p>
            <a:pPr marL="285750" indent="-285750">
              <a:spcBef>
                <a:spcPts val="24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b="1" dirty="0" err="1">
                <a:solidFill>
                  <a:prstClr val="black"/>
                </a:solidFill>
                <a:latin typeface="Arial"/>
                <a:cs typeface="Arial"/>
                <a:hlinkClick r:id="rId3"/>
              </a:rPr>
              <a:t>MathType</a:t>
            </a:r>
            <a:r>
              <a:rPr lang="en-US" sz="2200" dirty="0">
                <a:solidFill>
                  <a:prstClr val="black"/>
                </a:solidFill>
                <a:latin typeface="Arial"/>
                <a:cs typeface="Arial"/>
              </a:rPr>
              <a:t> is a powerful, effective program that:</a:t>
            </a:r>
          </a:p>
          <a:p>
            <a:pPr marL="742950" lvl="1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prstClr val="black"/>
                </a:solidFill>
                <a:latin typeface="Arial"/>
                <a:cs typeface="Arial"/>
              </a:rPr>
              <a:t>Creates accessible equations</a:t>
            </a:r>
          </a:p>
          <a:p>
            <a:pPr marL="742950" lvl="1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prstClr val="black"/>
                </a:solidFill>
                <a:latin typeface="Arial"/>
                <a:cs typeface="Arial"/>
              </a:rPr>
              <a:t>Offers a paid subscription service</a:t>
            </a:r>
          </a:p>
          <a:p>
            <a:pPr marL="742950" lvl="1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prstClr val="black"/>
                </a:solidFill>
                <a:latin typeface="Arial"/>
                <a:cs typeface="Arial"/>
              </a:rPr>
              <a:t>Equations are saved as MathML, a markup language specifically written for math equations.</a:t>
            </a:r>
          </a:p>
        </p:txBody>
      </p:sp>
    </p:spTree>
    <p:extLst>
      <p:ext uri="{BB962C8B-B14F-4D97-AF65-F5344CB8AC3E}">
        <p14:creationId xmlns:p14="http://schemas.microsoft.com/office/powerpoint/2010/main" val="2929277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AD3402-520F-39B2-780D-02D6334D45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209658D-6635-24B8-E0C5-9E3DF22CD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179" y="493789"/>
            <a:ext cx="6962100" cy="528400"/>
          </a:xfrm>
        </p:spPr>
        <p:txBody>
          <a:bodyPr/>
          <a:lstStyle/>
          <a:p>
            <a:r>
              <a:rPr lang="en-US" b="1" dirty="0">
                <a:solidFill>
                  <a:schemeClr val="accent3">
                    <a:lumMod val="10000"/>
                  </a:schemeClr>
                </a:solidFill>
                <a:latin typeface="+mj-lt"/>
              </a:rPr>
              <a:t>Microsoft Word Equation Editor</a:t>
            </a:r>
            <a:r>
              <a:rPr lang="en-US" sz="1600" b="1" dirty="0">
                <a:solidFill>
                  <a:schemeClr val="accent3">
                    <a:lumMod val="10000"/>
                  </a:schemeClr>
                </a:solidFill>
                <a:latin typeface="+mj-lt"/>
              </a:rPr>
              <a:t>1</a:t>
            </a:r>
            <a:endParaRPr lang="en-US" sz="1600" dirty="0">
              <a:solidFill>
                <a:schemeClr val="accent3">
                  <a:lumMod val="10000"/>
                </a:schemeClr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0042035-3FC5-6480-CF43-B90B30C155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76747" y="1067887"/>
            <a:ext cx="3858567" cy="0"/>
          </a:xfrm>
          <a:prstGeom prst="line">
            <a:avLst/>
          </a:prstGeom>
          <a:ln w="38100">
            <a:solidFill>
              <a:srgbClr val="BF22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F91E5FFF-69AC-904A-4B92-F8450F663212}"/>
              </a:ext>
            </a:extLst>
          </p:cNvPr>
          <p:cNvSpPr txBox="1"/>
          <p:nvPr/>
        </p:nvSpPr>
        <p:spPr>
          <a:xfrm>
            <a:off x="504179" y="1353802"/>
            <a:ext cx="7576057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Arial"/>
                <a:cs typeface="Arial"/>
              </a:rPr>
              <a:t>Most equations written using the </a:t>
            </a:r>
            <a:r>
              <a:rPr lang="en-US" sz="2400" b="1" dirty="0">
                <a:solidFill>
                  <a:prstClr val="black"/>
                </a:solidFill>
                <a:latin typeface="Arial"/>
                <a:cs typeface="Arial"/>
              </a:rPr>
              <a:t>Microsoft Equation Editor</a:t>
            </a:r>
            <a:r>
              <a:rPr lang="en-US" sz="2400" dirty="0">
                <a:solidFill>
                  <a:prstClr val="black"/>
                </a:solidFill>
                <a:latin typeface="Arial"/>
                <a:cs typeface="Arial"/>
              </a:rPr>
              <a:t> are accessible in Word documents.</a:t>
            </a:r>
          </a:p>
        </p:txBody>
      </p:sp>
      <p:pic>
        <p:nvPicPr>
          <p:cNvPr id="18" name="Picture 17" descr="Click Insert in the top ribbon and Equation in the bottom ribbon">
            <a:extLst>
              <a:ext uri="{FF2B5EF4-FFF2-40B4-BE49-F238E27FC236}">
                <a16:creationId xmlns:a16="http://schemas.microsoft.com/office/drawing/2014/main" id="{24D3E714-5556-BB07-4CB8-231EEF59F9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3896" y="3501160"/>
            <a:ext cx="5471423" cy="1501731"/>
          </a:xfrm>
          <a:prstGeom prst="rect">
            <a:avLst/>
          </a:prstGeom>
        </p:spPr>
      </p:pic>
      <p:sp>
        <p:nvSpPr>
          <p:cNvPr id="12" name="Arrow: Right 11">
            <a:extLst>
              <a:ext uri="{FF2B5EF4-FFF2-40B4-BE49-F238E27FC236}">
                <a16:creationId xmlns:a16="http://schemas.microsoft.com/office/drawing/2014/main" id="{DFA1F44E-0098-E083-5E25-8A708FD753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7838097">
            <a:off x="5182259" y="4585850"/>
            <a:ext cx="637795" cy="51023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C869238F-F33A-AFC8-79B7-A3B950979D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2747472" y="2968279"/>
            <a:ext cx="630259" cy="51023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072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709D7D-68E8-8389-5B6E-02AC52C73B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D877AD-330F-68CC-6E2C-DE9BAC219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179" y="493789"/>
            <a:ext cx="6962100" cy="528400"/>
          </a:xfrm>
        </p:spPr>
        <p:txBody>
          <a:bodyPr/>
          <a:lstStyle/>
          <a:p>
            <a:r>
              <a:rPr lang="en-US" b="1" dirty="0">
                <a:solidFill>
                  <a:schemeClr val="accent3">
                    <a:lumMod val="10000"/>
                  </a:schemeClr>
                </a:solidFill>
                <a:latin typeface="+mj-lt"/>
              </a:rPr>
              <a:t>Microsoft Word Equations Editor</a:t>
            </a:r>
            <a:r>
              <a:rPr lang="en-US" sz="1600" b="1" dirty="0">
                <a:solidFill>
                  <a:schemeClr val="accent3">
                    <a:lumMod val="10000"/>
                  </a:schemeClr>
                </a:solidFill>
                <a:latin typeface="+mj-lt"/>
              </a:rPr>
              <a:t>2</a:t>
            </a:r>
            <a:endParaRPr lang="en-US" sz="1600" dirty="0">
              <a:solidFill>
                <a:schemeClr val="accent3">
                  <a:lumMod val="10000"/>
                </a:schemeClr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F5478E6-179A-5CA8-25E0-4ACEF92FF7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76747" y="1067887"/>
            <a:ext cx="3858567" cy="0"/>
          </a:xfrm>
          <a:prstGeom prst="line">
            <a:avLst/>
          </a:prstGeom>
          <a:ln w="38100">
            <a:solidFill>
              <a:srgbClr val="BF22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D526EBB3-A0B8-A678-9E3B-1B2616401858}"/>
              </a:ext>
            </a:extLst>
          </p:cNvPr>
          <p:cNvSpPr txBox="1"/>
          <p:nvPr/>
        </p:nvSpPr>
        <p:spPr>
          <a:xfrm>
            <a:off x="504179" y="1353802"/>
            <a:ext cx="7576057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Arial"/>
                <a:cs typeface="Arial"/>
              </a:rPr>
              <a:t>Equations and symbols can then be built in directly using the Unicode interface or by using LaTeX.</a:t>
            </a:r>
          </a:p>
        </p:txBody>
      </p:sp>
      <p:pic>
        <p:nvPicPr>
          <p:cNvPr id="3" name="Picture 2" descr="Unicode, LaTeX, or Text">
            <a:extLst>
              <a:ext uri="{FF2B5EF4-FFF2-40B4-BE49-F238E27FC236}">
                <a16:creationId xmlns:a16="http://schemas.microsoft.com/office/drawing/2014/main" id="{E781F628-768E-EC0A-C642-EF354CFBAF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8249" y="2293550"/>
            <a:ext cx="2087915" cy="1525215"/>
          </a:xfrm>
          <a:prstGeom prst="rect">
            <a:avLst/>
          </a:prstGeom>
        </p:spPr>
      </p:pic>
      <p:pic>
        <p:nvPicPr>
          <p:cNvPr id="8" name="Picture 7" descr="Symbols, fraction, script, and other mathematical structures">
            <a:extLst>
              <a:ext uri="{FF2B5EF4-FFF2-40B4-BE49-F238E27FC236}">
                <a16:creationId xmlns:a16="http://schemas.microsoft.com/office/drawing/2014/main" id="{EE34BB66-EC4C-AF4D-99B6-64FD8CC083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425" y="4102775"/>
            <a:ext cx="8485149" cy="1323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746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4C18B7-E2A5-7295-3AB5-557D2800E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E9E4894-5A19-C970-1224-B5272A516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179" y="493789"/>
            <a:ext cx="6962100" cy="528400"/>
          </a:xfrm>
        </p:spPr>
        <p:txBody>
          <a:bodyPr/>
          <a:lstStyle/>
          <a:p>
            <a:r>
              <a:rPr lang="en-US" b="1" dirty="0">
                <a:solidFill>
                  <a:schemeClr val="accent3">
                    <a:lumMod val="10000"/>
                  </a:schemeClr>
                </a:solidFill>
                <a:latin typeface="+mj-lt"/>
              </a:rPr>
              <a:t>Microsoft Word Read Aloud</a:t>
            </a:r>
            <a:endParaRPr lang="en-US" dirty="0">
              <a:solidFill>
                <a:schemeClr val="accent3">
                  <a:lumMod val="10000"/>
                </a:schemeClr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9434CA2-0DCD-6B01-6EE0-83025272DA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76747" y="1067887"/>
            <a:ext cx="3858567" cy="0"/>
          </a:xfrm>
          <a:prstGeom prst="line">
            <a:avLst/>
          </a:prstGeom>
          <a:ln w="38100">
            <a:solidFill>
              <a:srgbClr val="BF22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E5F19B55-718B-77FA-0A18-6E231D8BC924}"/>
              </a:ext>
            </a:extLst>
          </p:cNvPr>
          <p:cNvSpPr txBox="1"/>
          <p:nvPr/>
        </p:nvSpPr>
        <p:spPr>
          <a:xfrm>
            <a:off x="504179" y="1353802"/>
            <a:ext cx="7576057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prstClr val="black"/>
                </a:solidFill>
                <a:latin typeface="Arial"/>
                <a:cs typeface="Arial"/>
              </a:rPr>
              <a:t>Accessibility can be tested using the Read Aloud option in Word (an alternative is NVDA).</a:t>
            </a:r>
          </a:p>
        </p:txBody>
      </p:sp>
      <p:pic>
        <p:nvPicPr>
          <p:cNvPr id="3" name="Picture 2" descr="Click review in the top ribbon and Read aloud in the bottom ribbon.">
            <a:extLst>
              <a:ext uri="{FF2B5EF4-FFF2-40B4-BE49-F238E27FC236}">
                <a16:creationId xmlns:a16="http://schemas.microsoft.com/office/drawing/2014/main" id="{B69D7E39-DFBB-972F-2F5F-7BF9E931B2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8931" y="2573817"/>
            <a:ext cx="5547348" cy="1407231"/>
          </a:xfrm>
          <a:prstGeom prst="rect">
            <a:avLst/>
          </a:prstGeom>
        </p:spPr>
      </p:pic>
      <p:sp>
        <p:nvSpPr>
          <p:cNvPr id="8" name="Arrow: Right 7">
            <a:extLst>
              <a:ext uri="{FF2B5EF4-FFF2-40B4-BE49-F238E27FC236}">
                <a16:creationId xmlns:a16="http://schemas.microsoft.com/office/drawing/2014/main" id="{40A125B3-EECB-9EB9-56AA-049B7513FF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4191662" y="4016428"/>
            <a:ext cx="792340" cy="52120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D8C34534-487B-131F-B67F-C601A5DF6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6707327" y="2011262"/>
            <a:ext cx="786384" cy="43891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829D3B-A519-1EBC-F4B5-6C901F51E3E2}"/>
              </a:ext>
            </a:extLst>
          </p:cNvPr>
          <p:cNvSpPr txBox="1"/>
          <p:nvPr/>
        </p:nvSpPr>
        <p:spPr>
          <a:xfrm>
            <a:off x="347472" y="4673202"/>
            <a:ext cx="81655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Care must be taken to use the correct symbols and notations (such as x versus multiply).</a:t>
            </a:r>
          </a:p>
          <a:p>
            <a:pPr marL="285750" indent="-28575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Superscripts and subscripts should be equations, not font styles.</a:t>
            </a:r>
          </a:p>
        </p:txBody>
      </p:sp>
    </p:spTree>
    <p:extLst>
      <p:ext uri="{BB962C8B-B14F-4D97-AF65-F5344CB8AC3E}">
        <p14:creationId xmlns:p14="http://schemas.microsoft.com/office/powerpoint/2010/main" val="1580503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F55217-2BB5-A65F-E51D-E82442A61F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822699-6F9E-7BA4-BB46-9FB053B25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178" y="493789"/>
            <a:ext cx="7341373" cy="528400"/>
          </a:xfrm>
        </p:spPr>
        <p:txBody>
          <a:bodyPr/>
          <a:lstStyle/>
          <a:p>
            <a:r>
              <a:rPr lang="en-US" b="1" dirty="0">
                <a:solidFill>
                  <a:schemeClr val="accent3">
                    <a:lumMod val="10000"/>
                  </a:schemeClr>
                </a:solidFill>
                <a:latin typeface="+mj-lt"/>
              </a:rPr>
              <a:t>Equations in PowerPoint and PDFs</a:t>
            </a:r>
            <a:endParaRPr lang="en-US" dirty="0">
              <a:solidFill>
                <a:schemeClr val="accent3">
                  <a:lumMod val="10000"/>
                </a:schemeClr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201667-61C3-5F17-BE6B-9911D67C7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76747" y="1067887"/>
            <a:ext cx="3858567" cy="0"/>
          </a:xfrm>
          <a:prstGeom prst="line">
            <a:avLst/>
          </a:prstGeom>
          <a:ln w="38100">
            <a:solidFill>
              <a:srgbClr val="BF22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4F565C18-FB5E-423B-062D-2BEC78173E3D}"/>
              </a:ext>
            </a:extLst>
          </p:cNvPr>
          <p:cNvSpPr txBox="1"/>
          <p:nvPr/>
        </p:nvSpPr>
        <p:spPr>
          <a:xfrm>
            <a:off x="504178" y="1509250"/>
            <a:ext cx="7576057" cy="44627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1200"/>
              </a:spcBef>
              <a:defRPr/>
            </a:pPr>
            <a:r>
              <a:rPr lang="en-US" sz="2400" b="1" dirty="0">
                <a:solidFill>
                  <a:prstClr val="black"/>
                </a:solidFill>
                <a:latin typeface="Arial"/>
                <a:cs typeface="Arial"/>
              </a:rPr>
              <a:t>PowerPoint</a:t>
            </a:r>
            <a:r>
              <a:rPr lang="en-US" sz="2200" b="1" dirty="0">
                <a:solidFill>
                  <a:prstClr val="black"/>
                </a:solidFill>
                <a:latin typeface="Arial"/>
                <a:cs typeface="Arial"/>
              </a:rPr>
              <a:t>: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prstClr val="black"/>
                </a:solidFill>
                <a:latin typeface="Arial"/>
                <a:cs typeface="Arial"/>
              </a:rPr>
              <a:t>The PowerPoint version of the Microsoft Equation Editor is not accessible.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prstClr val="black"/>
                </a:solidFill>
                <a:latin typeface="Arial"/>
                <a:cs typeface="Arial"/>
              </a:rPr>
              <a:t>PowerPoint equations would need to be entered from </a:t>
            </a:r>
            <a:r>
              <a:rPr lang="en-US" sz="2200" dirty="0" err="1">
                <a:solidFill>
                  <a:prstClr val="black"/>
                </a:solidFill>
                <a:latin typeface="Arial"/>
                <a:cs typeface="Arial"/>
              </a:rPr>
              <a:t>MathType</a:t>
            </a:r>
            <a:r>
              <a:rPr lang="en-US" sz="2200" dirty="0">
                <a:solidFill>
                  <a:prstClr val="black"/>
                </a:solidFill>
                <a:latin typeface="Arial"/>
                <a:cs typeface="Arial"/>
              </a:rPr>
              <a:t> or included as an image.</a:t>
            </a:r>
          </a:p>
          <a:p>
            <a:pPr>
              <a:spcBef>
                <a:spcPts val="1200"/>
              </a:spcBef>
              <a:defRPr/>
            </a:pPr>
            <a:endParaRPr lang="en-US" sz="2200" dirty="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spcBef>
                <a:spcPts val="1200"/>
              </a:spcBef>
              <a:defRPr/>
            </a:pPr>
            <a:r>
              <a:rPr lang="en-US" sz="2400" b="1" dirty="0">
                <a:solidFill>
                  <a:prstClr val="black"/>
                </a:solidFill>
                <a:latin typeface="Arial"/>
                <a:cs typeface="Arial"/>
              </a:rPr>
              <a:t>PDF</a:t>
            </a:r>
            <a:r>
              <a:rPr lang="en-US" sz="2200" b="1" dirty="0">
                <a:solidFill>
                  <a:prstClr val="black"/>
                </a:solidFill>
                <a:latin typeface="Arial"/>
                <a:cs typeface="Arial"/>
              </a:rPr>
              <a:t>: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prstClr val="black"/>
                </a:solidFill>
                <a:latin typeface="Arial"/>
                <a:cs typeface="Arial"/>
              </a:rPr>
              <a:t>Documents saved as PDF lose the MathML markups, and the equations become inaccessible.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prstClr val="black"/>
                </a:solidFill>
                <a:latin typeface="Arial"/>
                <a:cs typeface="Arial"/>
              </a:rPr>
              <a:t>Avoid saving files as PDF for accessibility.</a:t>
            </a:r>
            <a:endParaRPr lang="en-US" sz="2200" dirty="0">
              <a:solidFill>
                <a:prstClr val="black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85877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9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171616"/>
      </a:dk1>
      <a:lt1>
        <a:sysClr val="window" lastClr="FFFFFF"/>
      </a:lt1>
      <a:dk2>
        <a:srgbClr val="44546A"/>
      </a:dk2>
      <a:lt2>
        <a:srgbClr val="E7E6E6"/>
      </a:lt2>
      <a:accent1>
        <a:srgbClr val="A00B0B"/>
      </a:accent1>
      <a:accent2>
        <a:srgbClr val="0096A6"/>
      </a:accent2>
      <a:accent3>
        <a:srgbClr val="DFDFDF"/>
      </a:accent3>
      <a:accent4>
        <a:srgbClr val="2A597A"/>
      </a:accent4>
      <a:accent5>
        <a:srgbClr val="661111"/>
      </a:accent5>
      <a:accent6>
        <a:srgbClr val="85706F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Custom 2">
      <a:dk1>
        <a:srgbClr val="171616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0096A6"/>
      </a:accent2>
      <a:accent3>
        <a:srgbClr val="DFDFDF"/>
      </a:accent3>
      <a:accent4>
        <a:srgbClr val="2A597A"/>
      </a:accent4>
      <a:accent5>
        <a:srgbClr val="661111"/>
      </a:accent5>
      <a:accent6>
        <a:srgbClr val="85706F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Alonso template">
  <a:themeElements>
    <a:clrScheme name="Custom 4">
      <a:dk1>
        <a:srgbClr val="171616"/>
      </a:dk1>
      <a:lt1>
        <a:sysClr val="window" lastClr="FFFFFF"/>
      </a:lt1>
      <a:dk2>
        <a:srgbClr val="44546A"/>
      </a:dk2>
      <a:lt2>
        <a:srgbClr val="E7E6E6"/>
      </a:lt2>
      <a:accent1>
        <a:srgbClr val="A00B0B"/>
      </a:accent1>
      <a:accent2>
        <a:srgbClr val="0096A6"/>
      </a:accent2>
      <a:accent3>
        <a:srgbClr val="DFDFDF"/>
      </a:accent3>
      <a:accent4>
        <a:srgbClr val="2A597A"/>
      </a:accent4>
      <a:accent5>
        <a:srgbClr val="661111"/>
      </a:accent5>
      <a:accent6>
        <a:srgbClr val="85706F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ffice Theme">
  <a:themeElements>
    <a:clrScheme name="Custom 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DL Presentation Templat.pptx" id="{BC452B6F-6F60-4CFB-937E-046BABC38783}" vid="{C8151E4A-D65B-4150-8578-D11EBD4A5BE9}"/>
    </a:ext>
  </a:extLst>
</a:theme>
</file>

<file path=ppt/theme/theme5.xml><?xml version="1.0" encoding="utf-8"?>
<a:theme xmlns:a="http://schemas.openxmlformats.org/drawingml/2006/main" name="Alonso template">
  <a:themeElements>
    <a:clrScheme name="Custom 6">
      <a:dk1>
        <a:srgbClr val="171616"/>
      </a:dk1>
      <a:lt1>
        <a:sysClr val="window" lastClr="FFFFFF"/>
      </a:lt1>
      <a:dk2>
        <a:srgbClr val="44546A"/>
      </a:dk2>
      <a:lt2>
        <a:srgbClr val="E7E6E6"/>
      </a:lt2>
      <a:accent1>
        <a:srgbClr val="A00B0B"/>
      </a:accent1>
      <a:accent2>
        <a:srgbClr val="0096A6"/>
      </a:accent2>
      <a:accent3>
        <a:srgbClr val="DFDFDF"/>
      </a:accent3>
      <a:accent4>
        <a:srgbClr val="2A597A"/>
      </a:accent4>
      <a:accent5>
        <a:srgbClr val="661111"/>
      </a:accent5>
      <a:accent6>
        <a:srgbClr val="85706F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1AFDDC75-D3D9-4A98-9FA5-9450478E07D4}">
  <we:reference id="wa104381909" version="3.14.4.0" store="en-US" storeType="OMEX"/>
  <we:alternateReferences>
    <we:reference id="WA104381909" version="3.14.4.0" store="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28c8ebe-84a8-4176-80ec-e85178785cb7" xsi:nil="true"/>
    <lcf76f155ced4ddcb4097134ff3c332f xmlns="6a0ea7f1-02be-4191-bac8-a5bdeae1f4aa">
      <Terms xmlns="http://schemas.microsoft.com/office/infopath/2007/PartnerControls"/>
    </lcf76f155ced4ddcb4097134ff3c332f>
    <Createdby xmlns="6a0ea7f1-02be-4191-bac8-a5bdeae1f4aa">
      <UserInfo>
        <DisplayName/>
        <AccountId xsi:nil="true"/>
        <AccountType/>
      </UserInfo>
    </Createdby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EF2DC791511642815ECCF21734F492" ma:contentTypeVersion="19" ma:contentTypeDescription="Create a new document." ma:contentTypeScope="" ma:versionID="385f116851623b7cfecf5ab9d31eb000">
  <xsd:schema xmlns:xsd="http://www.w3.org/2001/XMLSchema" xmlns:xs="http://www.w3.org/2001/XMLSchema" xmlns:p="http://schemas.microsoft.com/office/2006/metadata/properties" xmlns:ns2="6a0ea7f1-02be-4191-bac8-a5bdeae1f4aa" xmlns:ns3="128c8ebe-84a8-4176-80ec-e85178785cb7" targetNamespace="http://schemas.microsoft.com/office/2006/metadata/properties" ma:root="true" ma:fieldsID="3da65e950751818a4630ef6b27d32c2a" ns2:_="" ns3:_="">
    <xsd:import namespace="6a0ea7f1-02be-4191-bac8-a5bdeae1f4aa"/>
    <xsd:import namespace="128c8ebe-84a8-4176-80ec-e85178785c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Createdb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0ea7f1-02be-4191-bac8-a5bdeae1f4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09ac4f4-d777-4965-b69d-93f5a201feb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Createdby" ma:index="26" nillable="true" ma:displayName="Created by" ma:format="Dropdown" ma:list="UserInfo" ma:SharePointGroup="0" ma:internalName="Createdby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8c8ebe-84a8-4176-80ec-e85178785cb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a1f64e7-5cd5-495c-8601-18bded2fd697}" ma:internalName="TaxCatchAll" ma:showField="CatchAllData" ma:web="128c8ebe-84a8-4176-80ec-e85178785c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F75571-C51A-4B83-89BD-C6CC38A80BE3}">
  <ds:schemaRefs>
    <ds:schemaRef ds:uri="http://purl.org/dc/elements/1.1/"/>
    <ds:schemaRef ds:uri="http://purl.org/dc/dcmitype/"/>
    <ds:schemaRef ds:uri="http://schemas.microsoft.com/office/2006/metadata/properties"/>
    <ds:schemaRef ds:uri="http://schemas.microsoft.com/office/2006/documentManagement/types"/>
    <ds:schemaRef ds:uri="6a0ea7f1-02be-4191-bac8-a5bdeae1f4aa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128c8ebe-84a8-4176-80ec-e85178785cb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DD1D506-5549-4F3D-91A2-D52F743B9A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BE025E-CADD-45B5-A066-428521E61B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0ea7f1-02be-4191-bac8-a5bdeae1f4aa"/>
    <ds:schemaRef ds:uri="128c8ebe-84a8-4176-80ec-e85178785c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14539</TotalTime>
  <Words>540</Words>
  <Application>Microsoft Office PowerPoint</Application>
  <PresentationFormat>On-screen Show (4:3)</PresentationFormat>
  <Paragraphs>68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Alata</vt:lpstr>
      <vt:lpstr>Arial</vt:lpstr>
      <vt:lpstr>Calibri</vt:lpstr>
      <vt:lpstr>Fira Sans Light</vt:lpstr>
      <vt:lpstr>Fira Sans SemiBold</vt:lpstr>
      <vt:lpstr>Gotham Black</vt:lpstr>
      <vt:lpstr>Office Theme</vt:lpstr>
      <vt:lpstr>2_Office Theme</vt:lpstr>
      <vt:lpstr>Alonso template</vt:lpstr>
      <vt:lpstr>1_Office Theme</vt:lpstr>
      <vt:lpstr>Alonso template</vt:lpstr>
      <vt:lpstr>Accessible by Design</vt:lpstr>
      <vt:lpstr>Presenters</vt:lpstr>
      <vt:lpstr>Agenda</vt:lpstr>
      <vt:lpstr>Equation Building in Documents</vt:lpstr>
      <vt:lpstr>Equations and Screen Readers</vt:lpstr>
      <vt:lpstr>Microsoft Word Equation Editor1</vt:lpstr>
      <vt:lpstr>Microsoft Word Equations Editor2</vt:lpstr>
      <vt:lpstr>Microsoft Word Read Aloud</vt:lpstr>
      <vt:lpstr>Equations in PowerPoint and PDFs</vt:lpstr>
      <vt:lpstr>Equations as Images</vt:lpstr>
      <vt:lpstr>Length of Alt Text</vt:lpstr>
      <vt:lpstr>Equation Building in LMS Pages</vt:lpstr>
      <vt:lpstr>Equations in Moodle</vt:lpstr>
      <vt:lpstr>Questions  &amp; Comments</vt:lpstr>
      <vt:lpstr>Accessible Description of the Einstein Field Equation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Accessible By Design - ADA in Stem &amp; Equations</dc:title>
  <dc:creator>Michael D Williams</dc:creator>
  <cp:lastModifiedBy>Andrea D Leonard</cp:lastModifiedBy>
  <cp:revision>48</cp:revision>
  <dcterms:created xsi:type="dcterms:W3CDTF">2023-09-06T18:21:10Z</dcterms:created>
  <dcterms:modified xsi:type="dcterms:W3CDTF">2026-04-02T18:40:11Z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38202f9-8d41-4950-b014-f183e397b746_Enabled">
    <vt:lpwstr>true</vt:lpwstr>
  </property>
  <property fmtid="{D5CDD505-2E9C-101B-9397-08002B2CF9AE}" pid="3" name="MSIP_Label_638202f9-8d41-4950-b014-f183e397b746_SetDate">
    <vt:lpwstr>2023-09-06T18:24:31Z</vt:lpwstr>
  </property>
  <property fmtid="{D5CDD505-2E9C-101B-9397-08002B2CF9AE}" pid="4" name="MSIP_Label_638202f9-8d41-4950-b014-f183e397b746_Method">
    <vt:lpwstr>Standard</vt:lpwstr>
  </property>
  <property fmtid="{D5CDD505-2E9C-101B-9397-08002B2CF9AE}" pid="5" name="MSIP_Label_638202f9-8d41-4950-b014-f183e397b746_Name">
    <vt:lpwstr>defa4170-0d19-0005-0004-bc88714345d2</vt:lpwstr>
  </property>
  <property fmtid="{D5CDD505-2E9C-101B-9397-08002B2CF9AE}" pid="6" name="MSIP_Label_638202f9-8d41-4950-b014-f183e397b746_SiteId">
    <vt:lpwstr>13b3b0ce-cd75-49a4-bfea-0a03b01ff1ab</vt:lpwstr>
  </property>
  <property fmtid="{D5CDD505-2E9C-101B-9397-08002B2CF9AE}" pid="7" name="MSIP_Label_638202f9-8d41-4950-b014-f183e397b746_ActionId">
    <vt:lpwstr>d0cfd18f-64b6-4be8-a7b5-9ab54353b638</vt:lpwstr>
  </property>
  <property fmtid="{D5CDD505-2E9C-101B-9397-08002B2CF9AE}" pid="8" name="MSIP_Label_638202f9-8d41-4950-b014-f183e397b746_ContentBits">
    <vt:lpwstr>0</vt:lpwstr>
  </property>
  <property fmtid="{D5CDD505-2E9C-101B-9397-08002B2CF9AE}" pid="9" name="ContentTypeId">
    <vt:lpwstr>0x0101001CEF2DC791511642815ECCF21734F492</vt:lpwstr>
  </property>
  <property fmtid="{D5CDD505-2E9C-101B-9397-08002B2CF9AE}" pid="10" name="ArticulateGUID">
    <vt:lpwstr>997742D2-C68B-4BB9-A4D9-EE14B1196020</vt:lpwstr>
  </property>
  <property fmtid="{D5CDD505-2E9C-101B-9397-08002B2CF9AE}" pid="11" name="ArticulatePath">
    <vt:lpwstr>https://ullafayette.sharepoint.com/sites/DistanceLearningDeptTeam/Shared Documents/General/Instructional Support/PDs/Presentation Templates/New ODL PPT Template</vt:lpwstr>
  </property>
  <property fmtid="{D5CDD505-2E9C-101B-9397-08002B2CF9AE}" pid="12" name="MediaServiceImageTags">
    <vt:lpwstr/>
  </property>
</Properties>
</file>